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A0762C-9E64-4C35-2CAF-3A50D9F9F74F}" v="188" dt="2025-02-14T08:13:30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43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8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8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1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41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4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1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0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1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82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w3schools.com/sql/sql_datatypes.asp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pic>
        <p:nvPicPr>
          <p:cNvPr id="4" name="Picture 3" descr="Arrière-plan de technologies réseau">
            <a:extLst>
              <a:ext uri="{FF2B5EF4-FFF2-40B4-BE49-F238E27FC236}">
                <a16:creationId xmlns:a16="http://schemas.microsoft.com/office/drawing/2014/main" id="{7BF9C739-0E02-0592-1A4F-651C06DE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34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6136311-C81B-47C5-AE0A-5641A5A59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600" y="1066800"/>
            <a:ext cx="4681728" cy="472440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randview Display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D61E6A-139E-95AD-C905-46A7488C2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9722" y="1562101"/>
            <a:ext cx="3884568" cy="2738530"/>
          </a:xfrm>
        </p:spPr>
        <p:txBody>
          <a:bodyPr anchor="t">
            <a:normAutofit/>
          </a:bodyPr>
          <a:lstStyle/>
          <a:p>
            <a:r>
              <a:rPr lang="fr-FR" sz="4800"/>
              <a:t>Base </a:t>
            </a:r>
            <a:br>
              <a:rPr lang="fr-FR" sz="4800"/>
            </a:br>
            <a:r>
              <a:rPr lang="fr-FR" sz="4800"/>
              <a:t>de</a:t>
            </a:r>
            <a:br>
              <a:rPr lang="fr-FR" sz="4800"/>
            </a:br>
            <a:r>
              <a:rPr lang="fr-FR" sz="4800"/>
              <a:t>Donnée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5658E6-EE1C-3BFD-4397-0E10A59F8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9722" y="4321622"/>
            <a:ext cx="3813048" cy="941832"/>
          </a:xfrm>
        </p:spPr>
        <p:txBody>
          <a:bodyPr>
            <a:normAutofit fontScale="85000" lnSpcReduction="20000"/>
          </a:bodyPr>
          <a:lstStyle/>
          <a:p>
            <a:r>
              <a:rPr lang="fr-FR" sz="2000"/>
              <a:t>Bases de la Création &amp; gestion d’une base de donnée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C73A33-65FF-41A9-A3B0-006753CD1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619035" y="3435440"/>
            <a:ext cx="0" cy="46908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60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FE9BE-9021-4278-F89C-E8C289D69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EA3310-1479-9B6F-7FFC-07872C9C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Qu'est-ce que le langage SQL ?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991751-610A-3924-A59C-F7A4D9C2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254103"/>
            <a:ext cx="10556005" cy="4369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Le SQL (</a:t>
            </a:r>
            <a:r>
              <a:rPr lang="fr-FR" dirty="0" err="1">
                <a:ea typeface="+mn-lt"/>
                <a:cs typeface="+mn-lt"/>
              </a:rPr>
              <a:t>Structured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Query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Language</a:t>
            </a:r>
            <a:r>
              <a:rPr lang="fr-FR" dirty="0">
                <a:ea typeface="+mn-lt"/>
                <a:cs typeface="+mn-lt"/>
              </a:rPr>
              <a:t>, ou langage de requête structuré) est un langage informatique standard utilisé pour interagir avec des bases de données relationnelles :</a:t>
            </a: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342900" indent="-342900"/>
            <a:r>
              <a:rPr lang="fr-FR" b="1" dirty="0"/>
              <a:t>Créer une base de donnée ou une table</a:t>
            </a:r>
          </a:p>
          <a:p>
            <a:pPr marL="342900" indent="-342900"/>
            <a:r>
              <a:rPr lang="fr-FR" b="1" dirty="0"/>
              <a:t>Insérer des données</a:t>
            </a:r>
          </a:p>
          <a:p>
            <a:pPr marL="342900" indent="-342900"/>
            <a:r>
              <a:rPr lang="fr-FR" b="1" dirty="0"/>
              <a:t>Supprimer une base de donnée ou une table</a:t>
            </a:r>
          </a:p>
          <a:p>
            <a:pPr marL="342900" indent="-342900"/>
            <a:r>
              <a:rPr lang="fr-FR" b="1" dirty="0"/>
              <a:t>Supprimer des données d'une table</a:t>
            </a:r>
          </a:p>
          <a:p>
            <a:pPr marL="342900" indent="-342900"/>
            <a:r>
              <a:rPr lang="fr-FR" b="1" dirty="0"/>
              <a:t>Sélectionner une donnée ou plusieurs données</a:t>
            </a:r>
          </a:p>
          <a:p>
            <a:pPr marL="342900" indent="-342900"/>
            <a:r>
              <a:rPr lang="fr-FR" b="1" dirty="0"/>
              <a:t>Modifier une ou plusieurs données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301EF9D-5EDA-5318-A9C5-0249090B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57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432A6-0633-E047-6A67-62CE1EB4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28C42-96A6-EA84-B322-6A3CF03F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requêtes SQL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A88E79E-1DE4-43D1-F9D3-2C38C52F5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D0E29-6319-D16D-98F9-C100C2BBD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28" y="2345372"/>
            <a:ext cx="107918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0DB72-E023-3EEC-73B5-9A5E4AD45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2A658-68B4-3FDE-521B-F407D21F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requêtes SQL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A2E9EE76-95F2-6CE3-93F2-149F69E2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8C39A0-548B-E45A-DA94-AE8D0DC5C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38" y="2201545"/>
            <a:ext cx="107537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96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DFCA7-7698-9959-D2F7-C8CFFD089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2C6E76-DA45-94A5-4D85-7F1825E6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L’heure de la pratique</a:t>
            </a:r>
            <a:br>
              <a:rPr lang="fr-FR" b="1"/>
            </a:br>
            <a:br>
              <a:rPr lang="fr-FR" b="1"/>
            </a:b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D135D-C9D1-563B-EF4F-CF1AFC701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254103"/>
            <a:ext cx="10556005" cy="4369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/>
              <a:t>Avec un fichier SQL</a:t>
            </a:r>
            <a:endParaRPr lang="fr-FR" dirty="0"/>
          </a:p>
          <a:p>
            <a:pPr marL="0" indent="0">
              <a:buNone/>
            </a:pPr>
            <a:r>
              <a:rPr lang="fr-FR"/>
              <a:t>Créer une table</a:t>
            </a:r>
            <a:endParaRPr lang="fr-FR" dirty="0"/>
          </a:p>
          <a:p>
            <a:pPr marL="0" indent="0">
              <a:buNone/>
            </a:pPr>
            <a:r>
              <a:rPr lang="fr-FR"/>
              <a:t>Et insérer des données</a:t>
            </a:r>
            <a:endParaRPr lang="fr-FR" dirty="0"/>
          </a:p>
          <a:p>
            <a:pPr marL="0" indent="0">
              <a:buNone/>
            </a:pPr>
            <a:r>
              <a:rPr lang="fr-FR"/>
              <a:t>Dans PHPMyadmin</a:t>
            </a:r>
            <a:endParaRPr lang="fr-FR" dirty="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0F09BB15-0AD6-6CD5-AF29-D83855735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4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36DAEE-9D05-FCDC-9A2C-86B884517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8BDAF0-384D-E09A-1468-764A1948B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54102"/>
            <a:ext cx="10890928" cy="3945530"/>
          </a:xfrm>
        </p:spPr>
        <p:txBody>
          <a:bodyPr/>
          <a:lstStyle/>
          <a:p>
            <a:r>
              <a:rPr lang="fr-FR" b="1"/>
              <a:t>Qu'est-ce qu'une donnée ?</a:t>
            </a:r>
          </a:p>
          <a:p>
            <a:r>
              <a:rPr lang="fr-FR" b="1"/>
              <a:t>Qu'est-ce qu'une base de données ?</a:t>
            </a:r>
          </a:p>
          <a:p>
            <a:r>
              <a:rPr lang="fr-FR" b="1"/>
              <a:t>Dictionnaire de données</a:t>
            </a:r>
          </a:p>
          <a:p>
            <a:r>
              <a:rPr lang="fr-FR" b="1"/>
              <a:t>Les différents types de données</a:t>
            </a:r>
          </a:p>
          <a:p>
            <a:r>
              <a:rPr lang="fr-FR" b="1"/>
              <a:t>Qu'est-ce que le langage SQL ?</a:t>
            </a:r>
          </a:p>
          <a:p>
            <a:r>
              <a:rPr lang="fr-FR" b="1"/>
              <a:t>Comment créer une base de données en SQL</a:t>
            </a:r>
          </a:p>
          <a:p>
            <a:r>
              <a:rPr lang="fr-FR" b="1"/>
              <a:t>Comment créer une table</a:t>
            </a:r>
          </a:p>
          <a:p>
            <a:r>
              <a:rPr lang="fr-FR" b="1"/>
              <a:t>Sélectionner une donnée d'une table</a:t>
            </a:r>
          </a:p>
          <a:p>
            <a:endParaRPr lang="fr-FR" b="1"/>
          </a:p>
        </p:txBody>
      </p:sp>
      <p:pic>
        <p:nvPicPr>
          <p:cNvPr id="4" name="Image 3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148E7DB7-6F7E-134B-8867-F39D10398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9" y="214626"/>
            <a:ext cx="2519408" cy="74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8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6F572B-D4C3-8DDB-ABFE-332B08B3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Qu'est-ce qu'une donnée ?</a:t>
            </a: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9FD2C4-80BD-3730-802C-4A28F57C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606040"/>
            <a:ext cx="5792619" cy="3566160"/>
          </a:xfrm>
        </p:spPr>
        <p:txBody>
          <a:bodyPr/>
          <a:lstStyle/>
          <a:p>
            <a:r>
              <a:rPr lang="fr-FR"/>
              <a:t>Une </a:t>
            </a:r>
            <a:r>
              <a:rPr lang="fr-FR" b="1"/>
              <a:t>donnée</a:t>
            </a:r>
            <a:r>
              <a:rPr lang="fr-FR"/>
              <a:t> est une unité élémentaire d'information brute qui peut être utilisée pour représenter des faits, des observations ou des concepts. Les données peuvent prendre plusieurs formes : des chiffres, des textes, des dates, des images, des sons, etc. Par exemple, le chiffre </a:t>
            </a:r>
            <a:r>
              <a:rPr lang="fr-FR" i="1"/>
              <a:t>42</a:t>
            </a:r>
            <a:r>
              <a:rPr lang="fr-FR"/>
              <a:t> est une donnée, tout comme le mot </a:t>
            </a:r>
            <a:r>
              <a:rPr lang="fr-FR" i="1"/>
              <a:t>"Paris"</a:t>
            </a:r>
            <a:r>
              <a:rPr lang="fr-FR"/>
              <a:t> ou la date </a:t>
            </a:r>
            <a:r>
              <a:rPr lang="fr-FR" i="1"/>
              <a:t>"09/02/2025"</a:t>
            </a:r>
            <a:r>
              <a:rPr lang="fr-FR"/>
              <a:t>.</a:t>
            </a:r>
          </a:p>
          <a:p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60C38CC-6528-15FE-F9C0-AA6497E63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9"/>
            <a:ext cx="2614090" cy="773868"/>
          </a:xfrm>
          <a:prstGeom prst="rect">
            <a:avLst/>
          </a:prstGeom>
        </p:spPr>
      </p:pic>
      <p:pic>
        <p:nvPicPr>
          <p:cNvPr id="9" name="Image 8" descr="Une image contenant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4A74C90-CEA8-A84A-DB41-0D984AD54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55" y="2468881"/>
            <a:ext cx="5485880" cy="308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82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BDB98-08B6-15A0-B13C-A69EEF1CF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CE753-7BA7-AFC2-8C07-D190A9CB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Qu'est-ce qu'une base de données ?</a:t>
            </a: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57EAC-7DD4-3A6D-05AD-3369569D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65623"/>
            <a:ext cx="10890928" cy="4317669"/>
          </a:xfrm>
        </p:spPr>
        <p:txBody>
          <a:bodyPr/>
          <a:lstStyle/>
          <a:p>
            <a:r>
              <a:rPr lang="fr-FR"/>
              <a:t>Une </a:t>
            </a:r>
            <a:r>
              <a:rPr lang="fr-FR" b="1"/>
              <a:t>base de données</a:t>
            </a:r>
            <a:r>
              <a:rPr lang="fr-FR"/>
              <a:t> est une collection organisée de données structurées, généralement stockée de manière électronique dans un système informatique. Elle permet de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Stocker des données de manière structurée.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Gérer et organiser ces données efficacement.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Permettre un accès rapide, des modifications et des requêtes sur les données.</a:t>
            </a:r>
          </a:p>
          <a:p>
            <a:r>
              <a:rPr lang="fr-FR"/>
              <a:t>Les bases de données sont utilisées dans une multitude de contextes : sites web, gestion des stocks, banques, entreprises, etc. Par exemple, une base de données pour un site e-commerce peut contenir des informations sur les produits, les clients et les commandes.</a:t>
            </a:r>
          </a:p>
          <a:p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4CFB0AF-D11E-1D8A-F0E4-10E08FEEE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4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ACD39-64F2-3D87-C2C2-BE098F158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2E356-E76B-C606-044C-67579A8C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16" y="290624"/>
            <a:ext cx="10890929" cy="1097280"/>
          </a:xfrm>
        </p:spPr>
        <p:txBody>
          <a:bodyPr>
            <a:normAutofit fontScale="90000"/>
          </a:bodyPr>
          <a:lstStyle/>
          <a:p>
            <a:r>
              <a:rPr lang="fr-FR" b="1"/>
              <a:t>Dictionnaire de données</a:t>
            </a:r>
            <a:br>
              <a:rPr lang="fr-FR" b="1"/>
            </a:b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D3816-5079-6DFB-3D21-01101C27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89" y="1385902"/>
            <a:ext cx="12187748" cy="3325297"/>
          </a:xfrm>
        </p:spPr>
        <p:txBody>
          <a:bodyPr>
            <a:normAutofit/>
          </a:bodyPr>
          <a:lstStyle/>
          <a:p>
            <a:r>
              <a:rPr lang="fr-FR"/>
              <a:t>Un </a:t>
            </a:r>
            <a:r>
              <a:rPr lang="fr-FR" b="1"/>
              <a:t>dictionnaire de données</a:t>
            </a:r>
            <a:r>
              <a:rPr lang="fr-FR"/>
              <a:t> est une documentation ou une description des données contenues dans une base de données. Il inclut des informations comme les noms des colonnes, leurs types, leurs contraintes et leur rôle.</a:t>
            </a:r>
          </a:p>
          <a:p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CA45FF40-9419-E57B-CAE1-FC94B0794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8F1159E-184F-081C-72B7-CCF81D494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67" y="2598249"/>
            <a:ext cx="9819847" cy="418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39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FE84B-0BA8-B19B-82DD-C623D90B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C2BAC6-2064-B362-D154-5530412A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Les différents types de données</a:t>
            </a:r>
            <a:br>
              <a:rPr lang="fr-FR" b="1"/>
            </a:br>
            <a:br>
              <a:rPr lang="fr-FR" b="1"/>
            </a:b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959074-1BBA-01AC-806F-82A38059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65623"/>
            <a:ext cx="5455921" cy="4458461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Les bases de données utilisent différents types de données pour représenter les informations. Voici les principaux types :</a:t>
            </a:r>
          </a:p>
          <a:p>
            <a:pPr>
              <a:buFont typeface="+mj-lt"/>
              <a:buAutoNum type="arabicPeriod"/>
            </a:pPr>
            <a:r>
              <a:rPr lang="fr-FR" b="1"/>
              <a:t>Numériques</a:t>
            </a:r>
            <a:r>
              <a:rPr lang="fr-FR"/>
              <a:t> :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INT : </a:t>
            </a:r>
            <a:r>
              <a:rPr lang="fr-FR"/>
              <a:t>Nombres entiers.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FLOAT, DOUBLE : </a:t>
            </a:r>
            <a:r>
              <a:rPr lang="fr-FR"/>
              <a:t>Nombres à virgule flottante.</a:t>
            </a:r>
          </a:p>
          <a:p>
            <a:pPr>
              <a:buFont typeface="+mj-lt"/>
              <a:buAutoNum type="arabicPeriod"/>
            </a:pPr>
            <a:r>
              <a:rPr lang="fr-FR" b="1"/>
              <a:t>Textes</a:t>
            </a:r>
            <a:r>
              <a:rPr lang="fr-FR"/>
              <a:t> :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CHAR(n) : </a:t>
            </a:r>
            <a:r>
              <a:rPr lang="fr-FR"/>
              <a:t>Chaîne de caractères de longueur fixe.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VARCHAR(n) : </a:t>
            </a:r>
            <a:r>
              <a:rPr lang="fr-FR"/>
              <a:t>Chaîne de caractères de longueur variable.</a:t>
            </a:r>
          </a:p>
          <a:p>
            <a:pPr>
              <a:buFont typeface="+mj-lt"/>
              <a:buAutoNum type="arabicPeriod"/>
            </a:pPr>
            <a:r>
              <a:rPr lang="fr-FR" b="1"/>
              <a:t>Dates et Heures</a:t>
            </a:r>
            <a:r>
              <a:rPr lang="fr-FR"/>
              <a:t> :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DATE : </a:t>
            </a:r>
            <a:r>
              <a:rPr lang="fr-FR"/>
              <a:t>Une date (YYYY-MM-DD).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TIME : </a:t>
            </a:r>
            <a:r>
              <a:rPr lang="fr-FR"/>
              <a:t>Une heure (HH:MM:SS).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DATETIME : </a:t>
            </a:r>
            <a:r>
              <a:rPr lang="fr-FR"/>
              <a:t>Combinaison de date et d'heure.</a:t>
            </a:r>
          </a:p>
          <a:p>
            <a:pPr>
              <a:buFont typeface="+mj-lt"/>
              <a:buAutoNum type="arabicPeriod"/>
            </a:pPr>
            <a:r>
              <a:rPr lang="fr-FR" b="1"/>
              <a:t>Booléen</a:t>
            </a:r>
            <a:r>
              <a:rPr lang="fr-FR"/>
              <a:t> :</a:t>
            </a:r>
          </a:p>
          <a:p>
            <a:pPr marL="742950" lvl="1" indent="-285750">
              <a:buFont typeface="+mj-lt"/>
              <a:buAutoNum type="arabicPeriod"/>
            </a:pPr>
            <a:r>
              <a:rPr lang="fr-FR" b="1"/>
              <a:t>BOOLEAN : </a:t>
            </a:r>
            <a:r>
              <a:rPr lang="fr-FR"/>
              <a:t>Vrai (TRUE) ou Faux (FALSE).</a:t>
            </a:r>
          </a:p>
          <a:p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D3FD6185-1821-202E-6B36-2AF60CFF1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5D37FBD-28E1-A598-5C38-1A553065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55" y="2612889"/>
            <a:ext cx="6187499" cy="386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8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38D14-574D-F0AD-C126-1E7AF117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1180D-8D83-3BBE-FBD0-8EAB3ED83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Les différents types de données</a:t>
            </a:r>
            <a:br>
              <a:rPr lang="fr-FR" b="1"/>
            </a:br>
            <a:br>
              <a:rPr lang="fr-FR" b="1"/>
            </a:b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39538-37A4-A30E-DA2A-9033D503C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60158"/>
            <a:ext cx="10556005" cy="37639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800"/>
              <a:t>Liste complète : </a:t>
            </a:r>
            <a:r>
              <a:rPr lang="fr-FR" sz="2800">
                <a:hlinkClick r:id="rId2"/>
              </a:rPr>
              <a:t>https://www.w3schools.com/sql/sql_datatypes.asp</a:t>
            </a:r>
            <a:endParaRPr lang="fr-FR" sz="2800"/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r>
              <a:rPr lang="fr-FR"/>
              <a:t>Note : Pour une donnée 30,25 , ça sera double(2,2)</a:t>
            </a:r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ED527E0A-2FE9-07EE-3F6E-9BBCC795E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6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BCC8C-2B49-5E37-40AF-123CE094A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75406-CC0B-11CF-D45C-EFF8FF3E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/>
              <a:t>L’heure de la pratique</a:t>
            </a:r>
            <a:br>
              <a:rPr lang="fr-FR" b="1"/>
            </a:br>
            <a:br>
              <a:rPr lang="fr-FR" b="1"/>
            </a:br>
            <a:br>
              <a:rPr lang="fr-FR" b="1"/>
            </a:br>
            <a:br>
              <a:rPr lang="fr-FR" b="1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47AC0-AF1C-F185-5AF9-100AB8E83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254103"/>
            <a:ext cx="10556005" cy="43699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/>
              <a:t>Me faire un dictionnaire de données pour un ordinateur portable :</a:t>
            </a:r>
          </a:p>
          <a:p>
            <a:pPr marL="0" indent="0">
              <a:buNone/>
            </a:pPr>
            <a:r>
              <a:rPr lang="fr-FR"/>
              <a:t>id</a:t>
            </a:r>
          </a:p>
          <a:p>
            <a:pPr marL="0" indent="0">
              <a:buNone/>
            </a:pPr>
            <a:r>
              <a:rPr lang="fr-FR"/>
              <a:t>Largueur écran</a:t>
            </a:r>
          </a:p>
          <a:p>
            <a:pPr marL="0" indent="0">
              <a:buNone/>
            </a:pPr>
            <a:r>
              <a:rPr lang="fr-FR"/>
              <a:t>Longueur écran</a:t>
            </a:r>
          </a:p>
          <a:p>
            <a:pPr marL="0" indent="0">
              <a:buNone/>
            </a:pPr>
            <a:r>
              <a:rPr lang="fr-FR"/>
              <a:t>Poids</a:t>
            </a:r>
          </a:p>
          <a:p>
            <a:pPr marL="0" indent="0">
              <a:buNone/>
            </a:pPr>
            <a:r>
              <a:rPr lang="fr-FR"/>
              <a:t>Prix</a:t>
            </a:r>
          </a:p>
          <a:p>
            <a:pPr marL="0" indent="0">
              <a:buNone/>
            </a:pPr>
            <a:r>
              <a:rPr lang="fr-FR"/>
              <a:t>Numéro de fabrication (ne peut pas être </a:t>
            </a:r>
            <a:r>
              <a:rPr lang="fr-FR" err="1"/>
              <a:t>null</a:t>
            </a:r>
            <a:r>
              <a:rPr lang="fr-FR"/>
              <a:t>)</a:t>
            </a:r>
          </a:p>
          <a:p>
            <a:pPr marL="0" indent="0">
              <a:buNone/>
            </a:pPr>
            <a:r>
              <a:rPr lang="fr-FR"/>
              <a:t>Date de fabrication</a:t>
            </a:r>
          </a:p>
          <a:p>
            <a:pPr marL="0" indent="0">
              <a:buNone/>
            </a:pPr>
            <a:r>
              <a:rPr lang="fr-FR"/>
              <a:t>En stock</a:t>
            </a:r>
          </a:p>
          <a:p>
            <a:pPr marL="0" indent="0">
              <a:buNone/>
            </a:pPr>
            <a:endParaRPr lang="fr-FR"/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37A23A27-EAAB-BB1E-F7C0-83BD0D450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05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9710-5EC2-8BD3-26AC-14501C258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D4C933-C9F0-4A75-CFDF-C02FB5658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Qu'est-ce que le langage SQL ?</a:t>
            </a: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br>
              <a:rPr lang="fr-FR" b="1" dirty="0"/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702BD4-5F65-B8B9-1C2E-D147463BE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254103"/>
            <a:ext cx="10556005" cy="43699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Le SQL (</a:t>
            </a:r>
            <a:r>
              <a:rPr lang="fr-FR" dirty="0" err="1">
                <a:ea typeface="+mn-lt"/>
                <a:cs typeface="+mn-lt"/>
              </a:rPr>
              <a:t>Structured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Query</a:t>
            </a:r>
            <a:r>
              <a:rPr lang="fr-FR" dirty="0">
                <a:ea typeface="+mn-lt"/>
                <a:cs typeface="+mn-lt"/>
              </a:rPr>
              <a:t> </a:t>
            </a:r>
            <a:r>
              <a:rPr lang="fr-FR" dirty="0" err="1">
                <a:ea typeface="+mn-lt"/>
                <a:cs typeface="+mn-lt"/>
              </a:rPr>
              <a:t>Language</a:t>
            </a:r>
            <a:r>
              <a:rPr lang="fr-FR" dirty="0">
                <a:ea typeface="+mn-lt"/>
                <a:cs typeface="+mn-lt"/>
              </a:rPr>
              <a:t>, ou langage de requête structuré) est un langage informatique standard utilisé pour interagir avec des bases de données relationnelles :</a:t>
            </a: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342900" indent="-342900"/>
            <a:r>
              <a:rPr lang="fr-FR" b="1" dirty="0"/>
              <a:t>Créer une base de donnée ou une table</a:t>
            </a:r>
          </a:p>
          <a:p>
            <a:pPr marL="342900" indent="-342900"/>
            <a:r>
              <a:rPr lang="fr-FR" b="1" dirty="0"/>
              <a:t>Insérer des données</a:t>
            </a:r>
          </a:p>
          <a:p>
            <a:pPr marL="342900" indent="-342900"/>
            <a:r>
              <a:rPr lang="fr-FR" b="1" dirty="0"/>
              <a:t>Supprimer une base de donnée ou une table</a:t>
            </a:r>
          </a:p>
          <a:p>
            <a:pPr marL="342900" indent="-342900"/>
            <a:r>
              <a:rPr lang="fr-FR" b="1" dirty="0"/>
              <a:t>Supprimer des données d'une table</a:t>
            </a:r>
          </a:p>
          <a:p>
            <a:pPr marL="342900" indent="-342900"/>
            <a:r>
              <a:rPr lang="fr-FR" b="1" dirty="0"/>
              <a:t>Sélectionner une donnée ou plusieurs données</a:t>
            </a:r>
          </a:p>
          <a:p>
            <a:pPr marL="342900" indent="-342900"/>
            <a:r>
              <a:rPr lang="fr-FR" b="1" dirty="0"/>
              <a:t>Modifier une ou plusieurs données</a:t>
            </a:r>
          </a:p>
          <a:p>
            <a:pPr marL="0" indent="0">
              <a:buNone/>
            </a:pPr>
            <a:endParaRPr lang="fr-FR"/>
          </a:p>
        </p:txBody>
      </p:sp>
      <p:pic>
        <p:nvPicPr>
          <p:cNvPr id="5" name="Image 4" descr="Une image contenant texte, Police, logo, Graphique&#10;&#10;Le contenu généré par l’IA peut être incorrect.">
            <a:extLst>
              <a:ext uri="{FF2B5EF4-FFF2-40B4-BE49-F238E27FC236}">
                <a16:creationId xmlns:a16="http://schemas.microsoft.com/office/drawing/2014/main" id="{5E36DB35-11D9-A135-90F9-A1D8C0FD6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5" y="374708"/>
            <a:ext cx="2614090" cy="77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46706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DarkSeedLeftStep">
      <a:dk1>
        <a:srgbClr val="000000"/>
      </a:dk1>
      <a:lt1>
        <a:srgbClr val="FFFFFF"/>
      </a:lt1>
      <a:dk2>
        <a:srgbClr val="1B2130"/>
      </a:dk2>
      <a:lt2>
        <a:srgbClr val="F0F3F1"/>
      </a:lt2>
      <a:accent1>
        <a:srgbClr val="D937B0"/>
      </a:accent1>
      <a:accent2>
        <a:srgbClr val="AC25C7"/>
      </a:accent2>
      <a:accent3>
        <a:srgbClr val="7B37D9"/>
      </a:accent3>
      <a:accent4>
        <a:srgbClr val="3A3ACC"/>
      </a:accent4>
      <a:accent5>
        <a:srgbClr val="377AD9"/>
      </a:accent5>
      <a:accent6>
        <a:srgbClr val="25ACC7"/>
      </a:accent6>
      <a:hlink>
        <a:srgbClr val="3F5FBF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DashVTI</vt:lpstr>
      <vt:lpstr>Base  de Donnée</vt:lpstr>
      <vt:lpstr>Sommaire</vt:lpstr>
      <vt:lpstr>Qu'est-ce qu'une donnée ? </vt:lpstr>
      <vt:lpstr>Qu'est-ce qu'une base de données ?  </vt:lpstr>
      <vt:lpstr>Dictionnaire de données   </vt:lpstr>
      <vt:lpstr>Les différents types de données    </vt:lpstr>
      <vt:lpstr>Les différents types de données    </vt:lpstr>
      <vt:lpstr>L’heure de la pratique    </vt:lpstr>
      <vt:lpstr>Qu'est-ce que le langage SQL ?    </vt:lpstr>
      <vt:lpstr>Qu'est-ce que le langage SQL ?    </vt:lpstr>
      <vt:lpstr>Les requêtes SQL    </vt:lpstr>
      <vt:lpstr>Les requêtes SQL    </vt:lpstr>
      <vt:lpstr>L’heure de la pratique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KONDA Eudes</dc:creator>
  <cp:revision>44</cp:revision>
  <dcterms:created xsi:type="dcterms:W3CDTF">2025-02-10T10:00:09Z</dcterms:created>
  <dcterms:modified xsi:type="dcterms:W3CDTF">2025-02-14T08:18:22Z</dcterms:modified>
</cp:coreProperties>
</file>