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257" r:id="rId3"/>
    <p:sldId id="258" r:id="rId4"/>
    <p:sldId id="267" r:id="rId5"/>
    <p:sldId id="259" r:id="rId6"/>
    <p:sldId id="269" r:id="rId7"/>
    <p:sldId id="270" r:id="rId8"/>
    <p:sldId id="271" r:id="rId9"/>
    <p:sldId id="268" r:id="rId10"/>
    <p:sldId id="274" r:id="rId11"/>
    <p:sldId id="275" r:id="rId12"/>
    <p:sldId id="272" r:id="rId13"/>
    <p:sldId id="273" r:id="rId14"/>
    <p:sldId id="276" r:id="rId15"/>
    <p:sldId id="278" r:id="rId16"/>
    <p:sldId id="277" r:id="rId17"/>
    <p:sldId id="289" r:id="rId18"/>
    <p:sldId id="279" r:id="rId19"/>
    <p:sldId id="282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60" r:id="rId29"/>
    <p:sldId id="261" r:id="rId30"/>
    <p:sldId id="263" r:id="rId31"/>
    <p:sldId id="265" r:id="rId32"/>
    <p:sldId id="264" r:id="rId33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357" autoAdjust="0"/>
  </p:normalViewPr>
  <p:slideViewPr>
    <p:cSldViewPr snapToGrid="0">
      <p:cViewPr varScale="1">
        <p:scale>
          <a:sx n="94" d="100"/>
          <a:sy n="94" d="100"/>
        </p:scale>
        <p:origin x="91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93A0E-8929-4842-A01E-AE37E182F435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772D1-F4A4-4B55-97B5-3D9F31660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49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514259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1028517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542776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2057034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2571293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3085551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359981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4114068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834CCBF-820C-4C3E-BE63-95EB201389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5508181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74956806-7A70-4D25-9981-553B1567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89" y="6156101"/>
            <a:ext cx="9221787" cy="1329252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3707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46F5C6F3-0F13-4AF7-80C3-DA575C81B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550862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4956806-7A70-4D25-9981-553B1567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89" y="6156101"/>
            <a:ext cx="9221787" cy="1329252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0F5D9-361E-4C1C-95F9-FB5A33D3EFA2}"/>
              </a:ext>
            </a:extLst>
          </p:cNvPr>
          <p:cNvSpPr/>
          <p:nvPr userDrawn="1"/>
        </p:nvSpPr>
        <p:spPr>
          <a:xfrm>
            <a:off x="-1" y="-1"/>
            <a:ext cx="10691813" cy="5508625"/>
          </a:xfrm>
          <a:prstGeom prst="rect">
            <a:avLst/>
          </a:prstGeom>
          <a:solidFill>
            <a:srgbClr val="1B296A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A8A7EB7-32B5-4AF4-9115-6B46173260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43"/>
            <a:ext cx="10691813" cy="55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1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22BB75-19AD-4E0D-9157-12BDD33FC66E}"/>
              </a:ext>
            </a:extLst>
          </p:cNvPr>
          <p:cNvSpPr/>
          <p:nvPr userDrawn="1"/>
        </p:nvSpPr>
        <p:spPr>
          <a:xfrm>
            <a:off x="0" y="-1"/>
            <a:ext cx="10691813" cy="6780727"/>
          </a:xfrm>
          <a:prstGeom prst="rect">
            <a:avLst/>
          </a:prstGeom>
          <a:solidFill>
            <a:srgbClr val="1B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arabum semibold"/>
            </a:endParaRPr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3B23934-9084-42D8-8969-9C05160EB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6948497"/>
            <a:ext cx="1400144" cy="477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1F8FE9-A8A7-4368-A9CF-BE7192521155}"/>
              </a:ext>
            </a:extLst>
          </p:cNvPr>
          <p:cNvSpPr/>
          <p:nvPr userDrawn="1"/>
        </p:nvSpPr>
        <p:spPr>
          <a:xfrm>
            <a:off x="1983344" y="2607973"/>
            <a:ext cx="679538" cy="579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CA42FC61-BEDD-491C-B90A-6AC8208E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344" y="2991878"/>
            <a:ext cx="7926949" cy="253959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>
                    <a:lumMod val="95000"/>
                  </a:schemeClr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6390CA5-6ABE-4385-BDE5-701360886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13" y="1098596"/>
            <a:ext cx="1225550" cy="1566817"/>
          </a:xfrm>
          <a:prstGeom prst="rect">
            <a:avLst/>
          </a:prstGeom>
        </p:spPr>
        <p:txBody>
          <a:bodyPr/>
          <a:lstStyle>
            <a:lvl1pPr>
              <a:buNone/>
              <a:defRPr sz="13700">
                <a:solidFill>
                  <a:schemeClr val="bg1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  <a:lvl2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398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A4E95-377C-45D0-90AD-0BCF8EC15388}"/>
              </a:ext>
            </a:extLst>
          </p:cNvPr>
          <p:cNvSpPr/>
          <p:nvPr userDrawn="1"/>
        </p:nvSpPr>
        <p:spPr>
          <a:xfrm>
            <a:off x="0" y="6767848"/>
            <a:ext cx="10691813" cy="79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30450AC-5A14-49BB-AA3F-02A96B84A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6948497"/>
            <a:ext cx="1400144" cy="477902"/>
          </a:xfrm>
          <a:prstGeom prst="rect">
            <a:avLst/>
          </a:prstGeom>
        </p:spPr>
      </p:pic>
      <p:sp>
        <p:nvSpPr>
          <p:cNvPr id="10" name="Titre 4">
            <a:extLst>
              <a:ext uri="{FF2B5EF4-FFF2-40B4-BE49-F238E27FC236}">
                <a16:creationId xmlns:a16="http://schemas.microsoft.com/office/drawing/2014/main" id="{1D245D5D-C951-4C14-A323-103EBEFD3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184" y="403225"/>
            <a:ext cx="9477405" cy="2857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212015-DB56-4936-BCBC-8C6D22CF96FB}"/>
              </a:ext>
            </a:extLst>
          </p:cNvPr>
          <p:cNvSpPr/>
          <p:nvPr userDrawn="1"/>
        </p:nvSpPr>
        <p:spPr>
          <a:xfrm>
            <a:off x="656820" y="697702"/>
            <a:ext cx="489400" cy="45719"/>
          </a:xfrm>
          <a:prstGeom prst="rect">
            <a:avLst/>
          </a:prstGeom>
          <a:solidFill>
            <a:srgbClr val="1B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B296A"/>
              </a:solidFill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C3E36BE7-5643-49A8-8261-5EF8B97926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5" y="1674254"/>
            <a:ext cx="4565650" cy="479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2pPr>
            <a:lvl3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3pPr>
            <a:lvl4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4pPr>
            <a:lvl5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contenu 12">
            <a:extLst>
              <a:ext uri="{FF2B5EF4-FFF2-40B4-BE49-F238E27FC236}">
                <a16:creationId xmlns:a16="http://schemas.microsoft.com/office/drawing/2014/main" id="{F9CDD49E-EEF5-469F-BA5B-3386748380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68939" y="1674254"/>
            <a:ext cx="4565650" cy="479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2pPr>
            <a:lvl3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3pPr>
            <a:lvl4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4pPr>
            <a:lvl5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75A8FA4-8A9F-405E-A575-585F0CC759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50"/>
            <a:ext cx="9477375" cy="2857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  <a:lvl2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817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A4E95-377C-45D0-90AD-0BCF8EC15388}"/>
              </a:ext>
            </a:extLst>
          </p:cNvPr>
          <p:cNvSpPr/>
          <p:nvPr userDrawn="1"/>
        </p:nvSpPr>
        <p:spPr>
          <a:xfrm>
            <a:off x="0" y="6767848"/>
            <a:ext cx="10691813" cy="79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30450AC-5A14-49BB-AA3F-02A96B84A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6948497"/>
            <a:ext cx="1400144" cy="477902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EF15943-3E0B-417F-BC97-CAB5A29E6C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68938" y="1674253"/>
            <a:ext cx="4565650" cy="48043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31904140-917D-4DD5-B8A9-B9F4E8E0E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184" y="403225"/>
            <a:ext cx="9477405" cy="2857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F25AE5-785C-49BC-9396-C29C46D7E72B}"/>
              </a:ext>
            </a:extLst>
          </p:cNvPr>
          <p:cNvSpPr/>
          <p:nvPr userDrawn="1"/>
        </p:nvSpPr>
        <p:spPr>
          <a:xfrm>
            <a:off x="656820" y="697702"/>
            <a:ext cx="489400" cy="45719"/>
          </a:xfrm>
          <a:prstGeom prst="rect">
            <a:avLst/>
          </a:prstGeom>
          <a:solidFill>
            <a:srgbClr val="1B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B296A"/>
              </a:solidFill>
            </a:endParaRPr>
          </a:p>
        </p:txBody>
      </p:sp>
      <p:sp>
        <p:nvSpPr>
          <p:cNvPr id="15" name="Espace réservé du contenu 12">
            <a:extLst>
              <a:ext uri="{FF2B5EF4-FFF2-40B4-BE49-F238E27FC236}">
                <a16:creationId xmlns:a16="http://schemas.microsoft.com/office/drawing/2014/main" id="{3D1C3855-A306-4CE0-8B5A-D97552B62BE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225" y="1674254"/>
            <a:ext cx="4565650" cy="479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2pPr>
            <a:lvl3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3pPr>
            <a:lvl4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4pPr>
            <a:lvl5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E2DEFB93-62FB-4FD8-8AEE-BB8968796C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869950"/>
            <a:ext cx="9477376" cy="2857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  <a:lvl2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081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+ picto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A4E95-377C-45D0-90AD-0BCF8EC15388}"/>
              </a:ext>
            </a:extLst>
          </p:cNvPr>
          <p:cNvSpPr/>
          <p:nvPr userDrawn="1"/>
        </p:nvSpPr>
        <p:spPr>
          <a:xfrm>
            <a:off x="0" y="6767848"/>
            <a:ext cx="10691813" cy="79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30450AC-5A14-49BB-AA3F-02A96B84A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6948497"/>
            <a:ext cx="1400144" cy="477902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EF15943-3E0B-417F-BC97-CAB5A29E6C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68938" y="1650329"/>
            <a:ext cx="4565650" cy="4828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31904140-917D-4DD5-B8A9-B9F4E8E0E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184" y="403225"/>
            <a:ext cx="9477405" cy="2857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F25AE5-785C-49BC-9396-C29C46D7E72B}"/>
              </a:ext>
            </a:extLst>
          </p:cNvPr>
          <p:cNvSpPr/>
          <p:nvPr userDrawn="1"/>
        </p:nvSpPr>
        <p:spPr>
          <a:xfrm>
            <a:off x="656820" y="697702"/>
            <a:ext cx="489400" cy="45719"/>
          </a:xfrm>
          <a:prstGeom prst="rect">
            <a:avLst/>
          </a:prstGeom>
          <a:solidFill>
            <a:srgbClr val="1B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B296A"/>
              </a:solidFill>
            </a:endParaRPr>
          </a:p>
        </p:txBody>
      </p:sp>
      <p:sp>
        <p:nvSpPr>
          <p:cNvPr id="15" name="Espace réservé du contenu 12">
            <a:extLst>
              <a:ext uri="{FF2B5EF4-FFF2-40B4-BE49-F238E27FC236}">
                <a16:creationId xmlns:a16="http://schemas.microsoft.com/office/drawing/2014/main" id="{3D1C3855-A306-4CE0-8B5A-D97552B62BE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225" y="1674254"/>
            <a:ext cx="4565650" cy="1983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2pPr>
            <a:lvl3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3pPr>
            <a:lvl4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4pPr>
            <a:lvl5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E2DEFB93-62FB-4FD8-8AEE-BB8968796C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869950"/>
            <a:ext cx="9477376" cy="2857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  <a:lvl2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1A6624-A445-4F4E-A631-BEDEB6C614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225" y="3902075"/>
            <a:ext cx="1224202" cy="724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D9FCEBBF-1F64-48C1-B428-9658EC6F37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155" y="4807447"/>
            <a:ext cx="1224202" cy="724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AAD69772-EF45-45E9-830A-606F71DF517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5155" y="5705145"/>
            <a:ext cx="1224202" cy="724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655CE21-8E61-4FEA-B7A8-8A0D8251AB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57388" y="4084638"/>
            <a:ext cx="3265487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11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3ADC9EBC-E021-4B45-9C18-9E0909A7E0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57328" y="4937529"/>
            <a:ext cx="3265487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BC33781C-7DF0-4F4E-8136-86743DC7BA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57328" y="5879497"/>
            <a:ext cx="3265487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461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onne (sim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A4E95-377C-45D0-90AD-0BCF8EC15388}"/>
              </a:ext>
            </a:extLst>
          </p:cNvPr>
          <p:cNvSpPr/>
          <p:nvPr userDrawn="1"/>
        </p:nvSpPr>
        <p:spPr>
          <a:xfrm>
            <a:off x="0" y="6767848"/>
            <a:ext cx="10691813" cy="79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30450AC-5A14-49BB-AA3F-02A96B84A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6948497"/>
            <a:ext cx="1400144" cy="477902"/>
          </a:xfrm>
          <a:prstGeom prst="rect">
            <a:avLst/>
          </a:prstGeom>
        </p:spPr>
      </p:pic>
      <p:sp>
        <p:nvSpPr>
          <p:cNvPr id="10" name="Titre 4">
            <a:extLst>
              <a:ext uri="{FF2B5EF4-FFF2-40B4-BE49-F238E27FC236}">
                <a16:creationId xmlns:a16="http://schemas.microsoft.com/office/drawing/2014/main" id="{44FAFC38-773F-4021-8DEA-6AC34D1F7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184" y="403225"/>
            <a:ext cx="9477405" cy="2857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307873-99EC-43BD-84FB-15FC10724004}"/>
              </a:ext>
            </a:extLst>
          </p:cNvPr>
          <p:cNvSpPr/>
          <p:nvPr userDrawn="1"/>
        </p:nvSpPr>
        <p:spPr>
          <a:xfrm>
            <a:off x="656820" y="697702"/>
            <a:ext cx="489400" cy="45719"/>
          </a:xfrm>
          <a:prstGeom prst="rect">
            <a:avLst/>
          </a:prstGeom>
          <a:solidFill>
            <a:srgbClr val="1B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B296A"/>
              </a:solidFill>
            </a:endParaRPr>
          </a:p>
        </p:txBody>
      </p:sp>
      <p:sp>
        <p:nvSpPr>
          <p:cNvPr id="12" name="Espace réservé du contenu 12">
            <a:extLst>
              <a:ext uri="{FF2B5EF4-FFF2-40B4-BE49-F238E27FC236}">
                <a16:creationId xmlns:a16="http://schemas.microsoft.com/office/drawing/2014/main" id="{3A1901BE-B599-44A6-8D59-86C144B304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4" y="1674254"/>
            <a:ext cx="9377363" cy="479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2pPr>
            <a:lvl3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3pPr>
            <a:lvl4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4pPr>
            <a:lvl5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C7870ACE-B548-4EB6-BB27-094CF7D663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50"/>
            <a:ext cx="9477375" cy="2857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  <a:lvl2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4324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pi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A4E95-377C-45D0-90AD-0BCF8EC15388}"/>
              </a:ext>
            </a:extLst>
          </p:cNvPr>
          <p:cNvSpPr/>
          <p:nvPr userDrawn="1"/>
        </p:nvSpPr>
        <p:spPr>
          <a:xfrm>
            <a:off x="0" y="6767848"/>
            <a:ext cx="10691813" cy="79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30450AC-5A14-49BB-AA3F-02A96B84A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6948497"/>
            <a:ext cx="1400144" cy="477902"/>
          </a:xfrm>
          <a:prstGeom prst="rect">
            <a:avLst/>
          </a:prstGeom>
        </p:spPr>
      </p:pic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571C709E-5313-494F-AE7B-DEE822C4CC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23871" y="2544289"/>
            <a:ext cx="1897777" cy="93188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CACF6720-DCBD-42E3-877B-0B9778C9FF3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69088" y="2544289"/>
            <a:ext cx="1897777" cy="93188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B9AF09E8-C843-4324-BD8A-9D82E1F777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14305" y="2544289"/>
            <a:ext cx="1897777" cy="93188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CC4B8215-5B77-40E4-A40F-B8BCB2E6B5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73937" y="2544289"/>
            <a:ext cx="1897777" cy="93188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7" name="Titre 4">
            <a:extLst>
              <a:ext uri="{FF2B5EF4-FFF2-40B4-BE49-F238E27FC236}">
                <a16:creationId xmlns:a16="http://schemas.microsoft.com/office/drawing/2014/main" id="{97C593A8-C67A-4CC5-9AD0-BDB7355E8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184" y="403225"/>
            <a:ext cx="9477405" cy="2857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A78D8-587E-41EB-AF1E-34A84128A1C1}"/>
              </a:ext>
            </a:extLst>
          </p:cNvPr>
          <p:cNvSpPr/>
          <p:nvPr userDrawn="1"/>
        </p:nvSpPr>
        <p:spPr>
          <a:xfrm>
            <a:off x="656820" y="697702"/>
            <a:ext cx="489400" cy="45719"/>
          </a:xfrm>
          <a:prstGeom prst="rect">
            <a:avLst/>
          </a:prstGeom>
          <a:solidFill>
            <a:srgbClr val="1B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B296A"/>
              </a:solidFill>
            </a:endParaRP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3AEBF099-9937-42B2-B71F-714FFBE638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7213" y="869950"/>
            <a:ext cx="9477375" cy="2857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  <a:lvl2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id="{DF49EC13-3B17-4160-B4C2-D6887671A46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23938" y="3625850"/>
            <a:ext cx="1897062" cy="1641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105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contenu 23">
            <a:extLst>
              <a:ext uri="{FF2B5EF4-FFF2-40B4-BE49-F238E27FC236}">
                <a16:creationId xmlns:a16="http://schemas.microsoft.com/office/drawing/2014/main" id="{12256189-F8DB-4EDA-8B45-E34D97B9B0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73738" y="3630590"/>
            <a:ext cx="1897062" cy="1641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Espace réservé du contenu 23">
            <a:extLst>
              <a:ext uri="{FF2B5EF4-FFF2-40B4-BE49-F238E27FC236}">
                <a16:creationId xmlns:a16="http://schemas.microsoft.com/office/drawing/2014/main" id="{1A02CE28-F211-40B0-A008-B18499377D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514305" y="3625850"/>
            <a:ext cx="1897062" cy="1641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contenu 23">
            <a:extLst>
              <a:ext uri="{FF2B5EF4-FFF2-40B4-BE49-F238E27FC236}">
                <a16:creationId xmlns:a16="http://schemas.microsoft.com/office/drawing/2014/main" id="{4AF61A5C-C03A-4E8A-8863-E2FD09110B2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770814" y="3645056"/>
            <a:ext cx="1897062" cy="1641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contenu 12">
            <a:extLst>
              <a:ext uri="{FF2B5EF4-FFF2-40B4-BE49-F238E27FC236}">
                <a16:creationId xmlns:a16="http://schemas.microsoft.com/office/drawing/2014/main" id="{BBB5B74C-D3DA-4A19-A758-012D8B76EAD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57224" y="1674254"/>
            <a:ext cx="9377363" cy="6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2pPr>
            <a:lvl3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3pPr>
            <a:lvl4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4pPr>
            <a:lvl5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703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29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2" r:id="rId3"/>
    <p:sldLayoutId id="2147483736" r:id="rId4"/>
    <p:sldLayoutId id="2147483737" r:id="rId5"/>
    <p:sldLayoutId id="2147483739" r:id="rId6"/>
    <p:sldLayoutId id="2147483733" r:id="rId7"/>
    <p:sldLayoutId id="214748373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E0861DE8-9ECD-4A2F-92AC-E1256FD0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89" y="5844841"/>
            <a:ext cx="9221787" cy="1329252"/>
          </a:xfrm>
        </p:spPr>
        <p:txBody>
          <a:bodyPr/>
          <a:lstStyle/>
          <a:p>
            <a:r>
              <a:rPr lang="fr-FR" dirty="0"/>
              <a:t>Orientation et Formation Professionnelle</a:t>
            </a:r>
            <a:br>
              <a:rPr lang="fr-FR" dirty="0"/>
            </a:br>
            <a:r>
              <a:rPr lang="fr-FR" dirty="0"/>
              <a:t>Tertiaire et Développement Informatique</a:t>
            </a:r>
          </a:p>
        </p:txBody>
      </p:sp>
    </p:spTree>
    <p:extLst>
      <p:ext uri="{BB962C8B-B14F-4D97-AF65-F5344CB8AC3E}">
        <p14:creationId xmlns:p14="http://schemas.microsoft.com/office/powerpoint/2010/main" val="61396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2, Histoire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21455CC-3EB6-13E0-875A-D619C6490A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4149" r="24709" b="835"/>
          <a:stretch/>
        </p:blipFill>
        <p:spPr>
          <a:xfrm>
            <a:off x="307113" y="1436920"/>
            <a:ext cx="9920423" cy="39683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BEE4AE-401F-0345-50EC-20A0B806244E}"/>
              </a:ext>
            </a:extLst>
          </p:cNvPr>
          <p:cNvSpPr/>
          <p:nvPr/>
        </p:nvSpPr>
        <p:spPr>
          <a:xfrm>
            <a:off x="5267325" y="6153150"/>
            <a:ext cx="129428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9E6F0D-EF1E-C551-E652-808B5B963B9A}"/>
              </a:ext>
            </a:extLst>
          </p:cNvPr>
          <p:cNvSpPr/>
          <p:nvPr/>
        </p:nvSpPr>
        <p:spPr>
          <a:xfrm>
            <a:off x="557184" y="4257675"/>
            <a:ext cx="9670352" cy="3905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56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2, Histoire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21455CC-3EB6-13E0-875A-D619C6490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6684"/>
          <a:stretch/>
        </p:blipFill>
        <p:spPr>
          <a:xfrm>
            <a:off x="307113" y="1436920"/>
            <a:ext cx="9920423" cy="39683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BEE4AE-401F-0345-50EC-20A0B806244E}"/>
              </a:ext>
            </a:extLst>
          </p:cNvPr>
          <p:cNvSpPr/>
          <p:nvPr/>
        </p:nvSpPr>
        <p:spPr>
          <a:xfrm>
            <a:off x="5267325" y="6153150"/>
            <a:ext cx="129428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89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2, Histoire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21455CC-3EB6-13E0-875A-D619C6490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2611" y="134104"/>
            <a:ext cx="7368488" cy="65675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BEE4AE-401F-0345-50EC-20A0B806244E}"/>
              </a:ext>
            </a:extLst>
          </p:cNvPr>
          <p:cNvSpPr/>
          <p:nvPr/>
        </p:nvSpPr>
        <p:spPr>
          <a:xfrm>
            <a:off x="5267325" y="6153150"/>
            <a:ext cx="129428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369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2, Histoire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21455CC-3EB6-13E0-875A-D619C6490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451" y="949912"/>
            <a:ext cx="9562910" cy="5659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BEE4AE-401F-0345-50EC-20A0B806244E}"/>
              </a:ext>
            </a:extLst>
          </p:cNvPr>
          <p:cNvSpPr/>
          <p:nvPr/>
        </p:nvSpPr>
        <p:spPr>
          <a:xfrm>
            <a:off x="5267325" y="6153150"/>
            <a:ext cx="129428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62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550CCD9-63E2-4408-B86B-84E2ECCD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L’intégration Continue</a:t>
            </a:r>
            <a:br>
              <a:rPr lang="fr-FR" dirty="0"/>
            </a:b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8C5D63A-C8F8-42B8-BD6E-F860E3AF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3294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2, CI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EE4AE-401F-0345-50EC-20A0B806244E}"/>
              </a:ext>
            </a:extLst>
          </p:cNvPr>
          <p:cNvSpPr/>
          <p:nvPr/>
        </p:nvSpPr>
        <p:spPr>
          <a:xfrm>
            <a:off x="5267325" y="6153150"/>
            <a:ext cx="129428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95F8DDA-3875-2767-2E7B-26EBD7CB7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75" y="2294388"/>
            <a:ext cx="11072813" cy="307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0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2, CI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21455CC-3EB6-13E0-875A-D619C6490A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4" b="775"/>
          <a:stretch/>
        </p:blipFill>
        <p:spPr>
          <a:xfrm>
            <a:off x="519953" y="1010720"/>
            <a:ext cx="9753600" cy="52281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BEE4AE-401F-0345-50EC-20A0B806244E}"/>
              </a:ext>
            </a:extLst>
          </p:cNvPr>
          <p:cNvSpPr/>
          <p:nvPr/>
        </p:nvSpPr>
        <p:spPr>
          <a:xfrm>
            <a:off x="5267325" y="6153150"/>
            <a:ext cx="129428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967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CI/CD DevOps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EE4AE-401F-0345-50EC-20A0B806244E}"/>
              </a:ext>
            </a:extLst>
          </p:cNvPr>
          <p:cNvSpPr/>
          <p:nvPr/>
        </p:nvSpPr>
        <p:spPr>
          <a:xfrm>
            <a:off x="5267325" y="6153150"/>
            <a:ext cx="129428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FC1E3C-967C-4EA5-280C-045CE529D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700" y="24003"/>
            <a:ext cx="10246614" cy="66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57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550CCD9-63E2-4408-B86B-84E2ECCD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Déploiement Continu</a:t>
            </a:r>
            <a:br>
              <a:rPr lang="fr-FR" dirty="0"/>
            </a:b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8C5D63A-C8F8-42B8-BD6E-F860E3AF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95633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3, CD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EE4AE-401F-0345-50EC-20A0B806244E}"/>
              </a:ext>
            </a:extLst>
          </p:cNvPr>
          <p:cNvSpPr/>
          <p:nvPr/>
        </p:nvSpPr>
        <p:spPr>
          <a:xfrm>
            <a:off x="5267325" y="6153150"/>
            <a:ext cx="129428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FC1E3C-967C-4EA5-280C-045CE529D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81" y="1235075"/>
            <a:ext cx="8455343" cy="45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0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3D205351-DF80-4BFF-86F9-7867697EFC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10" name="Titre 8">
            <a:extLst>
              <a:ext uri="{FF2B5EF4-FFF2-40B4-BE49-F238E27FC236}">
                <a16:creationId xmlns:a16="http://schemas.microsoft.com/office/drawing/2014/main" id="{CD76F85F-636F-4AE7-8D2F-5DA86FC6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89" y="5860826"/>
            <a:ext cx="9221787" cy="1329252"/>
          </a:xfrm>
        </p:spPr>
        <p:txBody>
          <a:bodyPr/>
          <a:lstStyle/>
          <a:p>
            <a:r>
              <a:rPr lang="fr-FR" dirty="0"/>
              <a:t>Conception et Développement Logiciel</a:t>
            </a:r>
            <a:br>
              <a:rPr lang="fr-FR" dirty="0"/>
            </a:br>
            <a:r>
              <a:rPr lang="fr-FR" dirty="0"/>
              <a:t>Intégration &amp; Déploiement Continu (CI/CD)</a:t>
            </a:r>
          </a:p>
        </p:txBody>
      </p:sp>
      <p:pic>
        <p:nvPicPr>
          <p:cNvPr id="18" name="Espace réservé pour une image  16">
            <a:extLst>
              <a:ext uri="{FF2B5EF4-FFF2-40B4-BE49-F238E27FC236}">
                <a16:creationId xmlns:a16="http://schemas.microsoft.com/office/drawing/2014/main" id="{773097D9-2D2A-49C3-8E55-48EC4D890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" b="8782"/>
          <a:stretch/>
        </p:blipFill>
        <p:spPr>
          <a:xfrm>
            <a:off x="-1" y="0"/>
            <a:ext cx="10691813" cy="5508625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69A43A82-0F2B-446A-98E0-CA2FD7621260}"/>
              </a:ext>
            </a:extLst>
          </p:cNvPr>
          <p:cNvGrpSpPr/>
          <p:nvPr/>
        </p:nvGrpSpPr>
        <p:grpSpPr>
          <a:xfrm>
            <a:off x="-2" y="-1"/>
            <a:ext cx="10691814" cy="5512443"/>
            <a:chOff x="-2" y="-1"/>
            <a:chExt cx="10691814" cy="551244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539B4B-5BF7-4809-BBD7-39975012AEBB}"/>
                </a:ext>
              </a:extLst>
            </p:cNvPr>
            <p:cNvSpPr/>
            <p:nvPr/>
          </p:nvSpPr>
          <p:spPr>
            <a:xfrm>
              <a:off x="-1" y="-1"/>
              <a:ext cx="10691813" cy="5508625"/>
            </a:xfrm>
            <a:prstGeom prst="rect">
              <a:avLst/>
            </a:prstGeom>
            <a:solidFill>
              <a:srgbClr val="1B296A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2B857018-DD26-4764-8CBF-72B84F203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4261"/>
              <a:ext cx="10691813" cy="5508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9874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CD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21455CC-3EB6-13E0-875A-D619C6490A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4" b="775"/>
          <a:stretch/>
        </p:blipFill>
        <p:spPr>
          <a:xfrm>
            <a:off x="519953" y="1010720"/>
            <a:ext cx="9753600" cy="52281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BEE4AE-401F-0345-50EC-20A0B806244E}"/>
              </a:ext>
            </a:extLst>
          </p:cNvPr>
          <p:cNvSpPr/>
          <p:nvPr/>
        </p:nvSpPr>
        <p:spPr>
          <a:xfrm>
            <a:off x="5267325" y="6153150"/>
            <a:ext cx="129428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658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3, CD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EE4AE-401F-0345-50EC-20A0B806244E}"/>
              </a:ext>
            </a:extLst>
          </p:cNvPr>
          <p:cNvSpPr/>
          <p:nvPr/>
        </p:nvSpPr>
        <p:spPr>
          <a:xfrm>
            <a:off x="5267325" y="6153150"/>
            <a:ext cx="129428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952A57-AAA1-2697-6C5A-98CC0A15D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00" y="189317"/>
            <a:ext cx="7961905" cy="6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66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550CCD9-63E2-4408-B86B-84E2ECCD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CI/CD : L’approche DevOps</a:t>
            </a:r>
            <a:br>
              <a:rPr lang="fr-FR" dirty="0"/>
            </a:b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8C5D63A-C8F8-42B8-BD6E-F860E3AF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95896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CI/CD DevOps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EE4AE-401F-0345-50EC-20A0B806244E}"/>
              </a:ext>
            </a:extLst>
          </p:cNvPr>
          <p:cNvSpPr/>
          <p:nvPr/>
        </p:nvSpPr>
        <p:spPr>
          <a:xfrm>
            <a:off x="5267325" y="6153150"/>
            <a:ext cx="129428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FC1E3C-967C-4EA5-280C-045CE529D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162" y="841715"/>
            <a:ext cx="9753600" cy="51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59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CI/CD DevOps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EE4AE-401F-0345-50EC-20A0B806244E}"/>
              </a:ext>
            </a:extLst>
          </p:cNvPr>
          <p:cNvSpPr/>
          <p:nvPr/>
        </p:nvSpPr>
        <p:spPr>
          <a:xfrm>
            <a:off x="5267325" y="6153150"/>
            <a:ext cx="129428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FC1E3C-967C-4EA5-280C-045CE529D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415" y="889340"/>
            <a:ext cx="9171093" cy="51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26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CI/CD DevOps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EE4AE-401F-0345-50EC-20A0B806244E}"/>
              </a:ext>
            </a:extLst>
          </p:cNvPr>
          <p:cNvSpPr/>
          <p:nvPr/>
        </p:nvSpPr>
        <p:spPr>
          <a:xfrm>
            <a:off x="5267325" y="6153150"/>
            <a:ext cx="129428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FC1E3C-967C-4EA5-280C-045CE529D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964" y="1065515"/>
            <a:ext cx="10459577" cy="50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0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CI/CD DevOps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EE4AE-401F-0345-50EC-20A0B806244E}"/>
              </a:ext>
            </a:extLst>
          </p:cNvPr>
          <p:cNvSpPr/>
          <p:nvPr/>
        </p:nvSpPr>
        <p:spPr>
          <a:xfrm>
            <a:off x="5267325" y="6153150"/>
            <a:ext cx="129428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FC1E3C-967C-4EA5-280C-045CE529D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964" y="1895124"/>
            <a:ext cx="10459577" cy="34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5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CI/CD DevOps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EE4AE-401F-0345-50EC-20A0B806244E}"/>
              </a:ext>
            </a:extLst>
          </p:cNvPr>
          <p:cNvSpPr/>
          <p:nvPr/>
        </p:nvSpPr>
        <p:spPr>
          <a:xfrm>
            <a:off x="5267325" y="6153150"/>
            <a:ext cx="129428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FC1E3C-967C-4EA5-280C-045CE529D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118" y="867450"/>
            <a:ext cx="8785270" cy="572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54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 descr="Une image contenant eau, sport, nageant, sport aquatique&#10;&#10;Description générée automatiquement">
            <a:extLst>
              <a:ext uri="{FF2B5EF4-FFF2-40B4-BE49-F238E27FC236}">
                <a16:creationId xmlns:a16="http://schemas.microsoft.com/office/drawing/2014/main" id="{5A359B70-E37E-428F-B16C-C74EE7D1DED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58"/>
          <a:stretch/>
        </p:blipFill>
        <p:spPr>
          <a:xfrm>
            <a:off x="5468939" y="1674254"/>
            <a:ext cx="4665662" cy="4797380"/>
          </a:xfr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836298BC-0545-4BEA-B38C-0C417579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NOM DU CHAPITRE 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6D4023D-6775-4CA6-999A-83570589AA4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/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Powder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jelly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cheesecake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cream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sweet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macaroon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cake donut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tootsie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roll.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Marzipan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lemon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drops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macaroon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liquorice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soufflé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halvah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.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bar tiramisu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pastry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topping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jelly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-o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sesame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snaps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sweet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roll. Marshmallow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carrot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cake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candy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canes dessert.</a:t>
            </a:r>
          </a:p>
          <a:p>
            <a:pPr algn="l"/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Jelly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cream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bear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claw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sweet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cupcake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candy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canes. Lollipop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oat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bar wafer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gummies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. Wafer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sesame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snaps muffin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pastry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dragée.</a:t>
            </a:r>
          </a:p>
          <a:p>
            <a:pPr algn="l"/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Lemon drops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gummi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bears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candy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canes. Gummi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bears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gummi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bears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pudding bonbon toffee brownie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icing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.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Icing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jelly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liquorice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sweet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topping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croissant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gummi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bears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bear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claw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.</a:t>
            </a:r>
          </a:p>
          <a:p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Liquorice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danish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pastry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oat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danish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danish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cookie cake.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Chupa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chups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lemon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drops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cream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pastry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cream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cake cupcake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bar. Wafer dragée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candy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sesame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snaps cheesecake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fruitcake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gingerbread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jujubes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jelly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-o.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56DF600-C703-496C-B569-4380ABE601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la page</a:t>
            </a:r>
          </a:p>
        </p:txBody>
      </p:sp>
    </p:spTree>
    <p:extLst>
      <p:ext uri="{BB962C8B-B14F-4D97-AF65-F5344CB8AC3E}">
        <p14:creationId xmlns:p14="http://schemas.microsoft.com/office/powerpoint/2010/main" val="183648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space réservé du contenu 22" descr="Une image contenant eau, sport, nageant, sport aquatique&#10;&#10;Description générée automatiquement">
            <a:extLst>
              <a:ext uri="{FF2B5EF4-FFF2-40B4-BE49-F238E27FC236}">
                <a16:creationId xmlns:a16="http://schemas.microsoft.com/office/drawing/2014/main" id="{1EEB3576-0FEC-4A6E-AD81-8ABF6D17FBC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74"/>
          <a:stretch/>
        </p:blipFill>
        <p:spPr>
          <a:xfrm>
            <a:off x="5468938" y="1674255"/>
            <a:ext cx="4565650" cy="4755120"/>
          </a:xfr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2D361A10-D90A-439B-8BD0-F95042E05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NOM DU CHAPITRE 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32BECF7-029E-4670-A761-C3D1AD04888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/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Powder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jelly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cheesecake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cream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sweet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macaroon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cake donut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tootsie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roll.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Marzipan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lemon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drops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macaroon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liquorice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soufflé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halvah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.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bar tiramisu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pastry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topping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jelly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-o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sesame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snaps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sweet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roll. Marshmallow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carrot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cake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candy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canes dessert.</a:t>
            </a:r>
          </a:p>
          <a:p>
            <a:pPr algn="l"/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Jelly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cream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bear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claw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sweet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cupcake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candy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canes. Lollipop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oat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bar wafer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gummies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. Wafer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sesame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snaps muffin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pastry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dragée. Caramels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marzipan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. Marshmallow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carrot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macaroon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cookie.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cake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gingerbread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. Bonbon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icing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gummies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sweet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apple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pie. Jelly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cream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bear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claw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sweet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cupcake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candy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canes. Lollipop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oat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bar wafer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gummies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. Wafer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sesame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snaps muffin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pastry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dragée.</a:t>
            </a:r>
          </a:p>
          <a:p>
            <a:br>
              <a:rPr lang="fr-FR" dirty="0"/>
            </a:br>
            <a:endParaRPr lang="fr-FR" b="0" i="0" dirty="0">
              <a:solidFill>
                <a:srgbClr val="404040"/>
              </a:solidFill>
              <a:effectLst/>
              <a:latin typeface="Museo Sans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51A72A9-A371-4BA6-8769-2E23D21D8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la page</a:t>
            </a:r>
          </a:p>
          <a:p>
            <a:endParaRPr lang="fr-FR" dirty="0"/>
          </a:p>
        </p:txBody>
      </p:sp>
      <p:pic>
        <p:nvPicPr>
          <p:cNvPr id="19" name="Espace réservé du contenu 18" descr="Badge 1 contour">
            <a:extLst>
              <a:ext uri="{FF2B5EF4-FFF2-40B4-BE49-F238E27FC236}">
                <a16:creationId xmlns:a16="http://schemas.microsoft.com/office/drawing/2014/main" id="{1B479826-23A1-4097-9322-029E97FF437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256" y="3902075"/>
            <a:ext cx="723900" cy="723900"/>
          </a:xfrm>
        </p:spPr>
      </p:pic>
      <p:pic>
        <p:nvPicPr>
          <p:cNvPr id="17" name="Espace réservé du contenu 16" descr="Badge contour">
            <a:extLst>
              <a:ext uri="{FF2B5EF4-FFF2-40B4-BE49-F238E27FC236}">
                <a16:creationId xmlns:a16="http://schemas.microsoft.com/office/drawing/2014/main" id="{A3388640-5655-4220-894C-17547A80925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5350" y="4806950"/>
            <a:ext cx="723900" cy="723900"/>
          </a:xfrm>
        </p:spPr>
      </p:pic>
      <p:pic>
        <p:nvPicPr>
          <p:cNvPr id="21" name="Espace réservé du contenu 20" descr="Badge 3 contour">
            <a:extLst>
              <a:ext uri="{FF2B5EF4-FFF2-40B4-BE49-F238E27FC236}">
                <a16:creationId xmlns:a16="http://schemas.microsoft.com/office/drawing/2014/main" id="{35E8860D-1A8A-4555-BA76-D3273C3242C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5350" y="5705475"/>
            <a:ext cx="723900" cy="723900"/>
          </a:xfr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B73B830-E2BE-4D57-A54A-AA69B7EADB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20659" y="4116589"/>
            <a:ext cx="3265487" cy="361950"/>
          </a:xfrm>
        </p:spPr>
        <p:txBody>
          <a:bodyPr/>
          <a:lstStyle/>
          <a:p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Jelly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cream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bear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claw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sweet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cupcake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candy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canes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BC747ED-1E74-40AD-B644-2A333A5609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20599" y="4998043"/>
            <a:ext cx="3265487" cy="361950"/>
          </a:xfrm>
        </p:spPr>
        <p:txBody>
          <a:bodyPr/>
          <a:lstStyle/>
          <a:p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Jelly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cream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b Lollipop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oat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bar wafer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gummies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. Wafer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sesame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snaps.</a:t>
            </a:r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8F049E8-0228-43E4-8BFE-EE4E54C089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87364" y="5879497"/>
            <a:ext cx="3265487" cy="361950"/>
          </a:xfrm>
        </p:spPr>
        <p:txBody>
          <a:bodyPr/>
          <a:lstStyle/>
          <a:p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Jelly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cream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bear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claw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sweet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cupcake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candy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048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8C5D63A-C8F8-42B8-BD6E-F860E3AF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212" y="136571"/>
            <a:ext cx="9158287" cy="1006429"/>
          </a:xfrm>
        </p:spPr>
        <p:txBody>
          <a:bodyPr/>
          <a:lstStyle/>
          <a:p>
            <a:r>
              <a:rPr lang="fr-FR" sz="8000" dirty="0"/>
              <a:t>CI/CD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BF31A8-0810-4A52-8168-44B30F04D1F1}"/>
              </a:ext>
            </a:extLst>
          </p:cNvPr>
          <p:cNvSpPr txBox="1"/>
          <p:nvPr/>
        </p:nvSpPr>
        <p:spPr>
          <a:xfrm>
            <a:off x="4086224" y="1866900"/>
            <a:ext cx="6105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La crise du logiciel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Déploiement manuel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CI       : Intégration Continue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CD      : Déploiement Continu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CI/CD : DevOps</a:t>
            </a:r>
          </a:p>
        </p:txBody>
      </p:sp>
    </p:spTree>
    <p:extLst>
      <p:ext uri="{BB962C8B-B14F-4D97-AF65-F5344CB8AC3E}">
        <p14:creationId xmlns:p14="http://schemas.microsoft.com/office/powerpoint/2010/main" val="2957817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16" descr="Badge 1 contour">
            <a:extLst>
              <a:ext uri="{FF2B5EF4-FFF2-40B4-BE49-F238E27FC236}">
                <a16:creationId xmlns:a16="http://schemas.microsoft.com/office/drawing/2014/main" id="{B295970D-374D-4C87-9047-D8BA4A4FB05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5269" y="2553494"/>
            <a:ext cx="914400" cy="914400"/>
          </a:xfrm>
        </p:spPr>
      </p:pic>
      <p:pic>
        <p:nvPicPr>
          <p:cNvPr id="19" name="Espace réservé du contenu 18" descr="Badge contour">
            <a:extLst>
              <a:ext uri="{FF2B5EF4-FFF2-40B4-BE49-F238E27FC236}">
                <a16:creationId xmlns:a16="http://schemas.microsoft.com/office/drawing/2014/main" id="{B3583844-C4EC-47CC-B918-32F7324CE2F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0788" y="2553494"/>
            <a:ext cx="914400" cy="914400"/>
          </a:xfrm>
        </p:spPr>
      </p:pic>
      <p:pic>
        <p:nvPicPr>
          <p:cNvPr id="21" name="Espace réservé du contenu 20" descr="Badge 3 contour">
            <a:extLst>
              <a:ext uri="{FF2B5EF4-FFF2-40B4-BE49-F238E27FC236}">
                <a16:creationId xmlns:a16="http://schemas.microsoft.com/office/drawing/2014/main" id="{15793CC3-9F65-4083-95AF-CE7AB0F1AAE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06306" y="2553494"/>
            <a:ext cx="914400" cy="914400"/>
          </a:xfrm>
        </p:spPr>
      </p:pic>
      <p:pic>
        <p:nvPicPr>
          <p:cNvPr id="23" name="Espace réservé du contenu 22" descr="Badge 4 contour">
            <a:extLst>
              <a:ext uri="{FF2B5EF4-FFF2-40B4-BE49-F238E27FC236}">
                <a16:creationId xmlns:a16="http://schemas.microsoft.com/office/drawing/2014/main" id="{1B789FF4-E6B2-449E-AF21-195015F265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65319" y="2553494"/>
            <a:ext cx="914400" cy="914400"/>
          </a:xfr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AAC6E14C-8E91-448E-8FD8-DE1D4175F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NOM DU CHAPITRE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F80DB9C-289F-4A27-962B-1BB775968C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Titre de la page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0CC2DFC1-044C-4333-B7B4-DC049E32784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Jelly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cream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bear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claw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sweet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cupcake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candy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canes. Lollipop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oat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bar wafer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gummies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.</a:t>
            </a:r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801B06F5-BBFD-4723-9C5F-32C17CBD439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Jelly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cream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bear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claw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sweet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cupcake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candy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canes. Lollipop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oat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bar wafer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gummies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.</a:t>
            </a:r>
            <a:endParaRPr lang="fr-FR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3459FF5F-7614-49CA-A875-6A5F07474B08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Jelly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cream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bear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claw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sweet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cupcake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candy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canes. Lollipop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oat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bar wafer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gummies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.</a:t>
            </a:r>
            <a:endParaRPr lang="fr-FR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4EA89F8E-53F7-4E1E-A981-6E63E295E882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Jelly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cream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bear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claw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sweet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cupcake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candy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canes. Lollipop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oat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bar wafer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gummies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.</a:t>
            </a:r>
            <a:endParaRPr lang="fr-FR" dirty="0"/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44538B79-0D37-4D55-8B64-59E7AC46A9C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Powder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jelly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cheesecake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cream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sweet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macaroon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cake donut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tootsie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roll.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Marzipan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lemon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drops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macaroon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liquorice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soufflé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halvah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.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Chocolate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bar tiramisu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pastry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topping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jelly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-o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sesame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snaps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sweet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roll. Marshmallow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carrot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cake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cake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b="0" i="0" dirty="0" err="1">
                <a:solidFill>
                  <a:srgbClr val="404040"/>
                </a:solidFill>
                <a:effectLst/>
                <a:latin typeface="Museo Sans"/>
              </a:rPr>
              <a:t>candy</a:t>
            </a:r>
            <a: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  <a:t> canes dessert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216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CF092F47-99F5-4B8E-A51B-600B6BCF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9C92CC9B-A504-496E-A0FE-0E2100AA8C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DD8F09-803B-44E6-900A-B5B6702287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110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8E4683C-6DA1-49AF-A6B3-AF7AF553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491138B-59ED-4DBA-9117-EC934C4561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824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550CCD9-63E2-4408-B86B-84E2ECCD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peu d’histoire</a:t>
            </a:r>
            <a:br>
              <a:rPr lang="fr-FR" dirty="0"/>
            </a:b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8C5D63A-C8F8-42B8-BD6E-F860E3AF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018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2, Histoire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21455CC-3EB6-13E0-875A-D619C6490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6" y="134104"/>
            <a:ext cx="9340540" cy="656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2, Histoire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21455CC-3EB6-13E0-875A-D619C6490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586" y="134104"/>
            <a:ext cx="9340539" cy="656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4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2, Histoire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21455CC-3EB6-13E0-875A-D619C6490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586" y="134104"/>
            <a:ext cx="9340539" cy="65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8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2, Histoire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21455CC-3EB6-13E0-875A-D619C6490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586" y="134104"/>
            <a:ext cx="9340538" cy="65675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BEE4AE-401F-0345-50EC-20A0B806244E}"/>
              </a:ext>
            </a:extLst>
          </p:cNvPr>
          <p:cNvSpPr/>
          <p:nvPr/>
        </p:nvSpPr>
        <p:spPr>
          <a:xfrm>
            <a:off x="5267325" y="6153150"/>
            <a:ext cx="129428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57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550CCD9-63E2-4408-B86B-84E2ECCD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Déploiement manuel</a:t>
            </a:r>
            <a:br>
              <a:rPr lang="fr-FR" dirty="0"/>
            </a:b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8C5D63A-C8F8-42B8-BD6E-F860E3AF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4691719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569</Words>
  <Application>Microsoft Office PowerPoint</Application>
  <PresentationFormat>Personnalisé</PresentationFormat>
  <Paragraphs>59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Arial</vt:lpstr>
      <vt:lpstr>Calibri</vt:lpstr>
      <vt:lpstr>Museo Sans</vt:lpstr>
      <vt:lpstr>Sarabum semibold</vt:lpstr>
      <vt:lpstr>Sarabun regular</vt:lpstr>
      <vt:lpstr>Sarabun SemiBold</vt:lpstr>
      <vt:lpstr>Conception personnalisée</vt:lpstr>
      <vt:lpstr>Orientation et Formation Professionnelle Tertiaire et Développement Informatique</vt:lpstr>
      <vt:lpstr>Conception et Développement Logiciel Intégration &amp; Déploiement Continu (CI/CD)</vt:lpstr>
      <vt:lpstr>Présentation PowerPoint</vt:lpstr>
      <vt:lpstr>Un peu d’histoire </vt:lpstr>
      <vt:lpstr>2, Histoire</vt:lpstr>
      <vt:lpstr>2, Histoire</vt:lpstr>
      <vt:lpstr>2, Histoire</vt:lpstr>
      <vt:lpstr>2, Histoire</vt:lpstr>
      <vt:lpstr>Déploiement manuel </vt:lpstr>
      <vt:lpstr>2, Histoire</vt:lpstr>
      <vt:lpstr>2, Histoire</vt:lpstr>
      <vt:lpstr>2, Histoire</vt:lpstr>
      <vt:lpstr>2, Histoire</vt:lpstr>
      <vt:lpstr>L’intégration Continue </vt:lpstr>
      <vt:lpstr>2, CI</vt:lpstr>
      <vt:lpstr>2, CI</vt:lpstr>
      <vt:lpstr>4. CI/CD DevOps</vt:lpstr>
      <vt:lpstr>Le Déploiement Continu </vt:lpstr>
      <vt:lpstr>3, CD</vt:lpstr>
      <vt:lpstr>3. CD</vt:lpstr>
      <vt:lpstr>3, CD</vt:lpstr>
      <vt:lpstr>CI/CD : L’approche DevOps </vt:lpstr>
      <vt:lpstr>4. CI/CD DevOps</vt:lpstr>
      <vt:lpstr>4. CI/CD DevOps</vt:lpstr>
      <vt:lpstr>4. CI/CD DevOps</vt:lpstr>
      <vt:lpstr>4. CI/CD DevOps</vt:lpstr>
      <vt:lpstr>4. CI/CD DevOps</vt:lpstr>
      <vt:lpstr>1. NOM DU CHAPITRE </vt:lpstr>
      <vt:lpstr>1. NOM DU CHAPITRE </vt:lpstr>
      <vt:lpstr>1. NOM DU CHAPITRE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Dupas;M Devoldère</dc:creator>
  <cp:lastModifiedBy>DEVOLDERE Mickael</cp:lastModifiedBy>
  <cp:revision>56</cp:revision>
  <dcterms:created xsi:type="dcterms:W3CDTF">2021-01-12T15:14:18Z</dcterms:created>
  <dcterms:modified xsi:type="dcterms:W3CDTF">2023-10-04T08:00:30Z</dcterms:modified>
</cp:coreProperties>
</file>