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7" r:id="rId2"/>
    <p:sldId id="258" r:id="rId3"/>
    <p:sldId id="265" r:id="rId4"/>
    <p:sldId id="266" r:id="rId5"/>
    <p:sldId id="267" r:id="rId6"/>
    <p:sldId id="269" r:id="rId7"/>
    <p:sldId id="268" r:id="rId8"/>
  </p:sldIdLst>
  <p:sldSz cx="10691813" cy="7559675"/>
  <p:notesSz cx="6858000" cy="9144000"/>
  <p:custDataLst>
    <p:tags r:id="rId10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2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D3DFB-20CD-4318-AC97-B6D7E5974EA9}" v="11" dt="2023-06-21T08:31:36.2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69" autoAdjust="0"/>
    <p:restoredTop sz="94660"/>
  </p:normalViewPr>
  <p:slideViewPr>
    <p:cSldViewPr snapToGrid="0">
      <p:cViewPr varScale="1">
        <p:scale>
          <a:sx n="80" d="100"/>
          <a:sy n="80" d="100"/>
        </p:scale>
        <p:origin x="8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MANGEL Denis" userId="96f61ce6-6474-438a-89fc-4470f517eb16" providerId="ADAL" clId="{062D3DFB-20CD-4318-AC97-B6D7E5974EA9}"/>
    <pc:docChg chg="custSel addSld modSld replTag delTag">
      <pc:chgData name="DEMANGEL Denis" userId="96f61ce6-6474-438a-89fc-4470f517eb16" providerId="ADAL" clId="{062D3DFB-20CD-4318-AC97-B6D7E5974EA9}" dt="2023-06-21T08:31:36.289" v="266"/>
      <pc:docMkLst>
        <pc:docMk/>
      </pc:docMkLst>
      <pc:sldChg chg="replTag delTag">
        <pc:chgData name="DEMANGEL Denis" userId="96f61ce6-6474-438a-89fc-4470f517eb16" providerId="ADAL" clId="{062D3DFB-20CD-4318-AC97-B6D7E5974EA9}" dt="2023-06-21T06:17:05.898" v="211"/>
        <pc:sldMkLst>
          <pc:docMk/>
          <pc:sldMk cId="2879874697" sldId="257"/>
        </pc:sldMkLst>
      </pc:sldChg>
      <pc:sldChg chg="replTag delTag">
        <pc:chgData name="DEMANGEL Denis" userId="96f61ce6-6474-438a-89fc-4470f517eb16" providerId="ADAL" clId="{062D3DFB-20CD-4318-AC97-B6D7E5974EA9}" dt="2023-06-21T06:16:58.083" v="209"/>
        <pc:sldMkLst>
          <pc:docMk/>
          <pc:sldMk cId="2957817042" sldId="258"/>
        </pc:sldMkLst>
      </pc:sldChg>
      <pc:sldChg chg="replTag delTag">
        <pc:chgData name="DEMANGEL Denis" userId="96f61ce6-6474-438a-89fc-4470f517eb16" providerId="ADAL" clId="{062D3DFB-20CD-4318-AC97-B6D7E5974EA9}" dt="2023-06-21T07:32:17.154" v="213"/>
        <pc:sldMkLst>
          <pc:docMk/>
          <pc:sldMk cId="2419110032" sldId="265"/>
        </pc:sldMkLst>
      </pc:sldChg>
      <pc:sldChg chg="replTag delTag">
        <pc:chgData name="DEMANGEL Denis" userId="96f61ce6-6474-438a-89fc-4470f517eb16" providerId="ADAL" clId="{062D3DFB-20CD-4318-AC97-B6D7E5974EA9}" dt="2023-06-21T08:30:28.734" v="247"/>
        <pc:sldMkLst>
          <pc:docMk/>
          <pc:sldMk cId="2119465298" sldId="266"/>
        </pc:sldMkLst>
      </pc:sldChg>
      <pc:sldChg chg="modSp replTag delTag">
        <pc:chgData name="DEMANGEL Denis" userId="96f61ce6-6474-438a-89fc-4470f517eb16" providerId="ADAL" clId="{062D3DFB-20CD-4318-AC97-B6D7E5974EA9}" dt="2023-06-21T08:30:29.299" v="249"/>
        <pc:sldMkLst>
          <pc:docMk/>
          <pc:sldMk cId="2421339785" sldId="267"/>
        </pc:sldMkLst>
        <pc:spChg chg="mod">
          <ac:chgData name="DEMANGEL Denis" userId="96f61ce6-6474-438a-89fc-4470f517eb16" providerId="ADAL" clId="{062D3DFB-20CD-4318-AC97-B6D7E5974EA9}" dt="2023-06-21T08:30:02.129" v="227" actId="5793"/>
          <ac:spMkLst>
            <pc:docMk/>
            <pc:sldMk cId="2421339785" sldId="267"/>
            <ac:spMk id="3" creationId="{CC7BBC4B-02F3-51D0-4458-37FC6A9A419F}"/>
          </ac:spMkLst>
        </pc:spChg>
      </pc:sldChg>
      <pc:sldChg chg="modSp mod modAnim replTag delTag modNotesTx">
        <pc:chgData name="DEMANGEL Denis" userId="96f61ce6-6474-438a-89fc-4470f517eb16" providerId="ADAL" clId="{062D3DFB-20CD-4318-AC97-B6D7E5974EA9}" dt="2023-06-21T08:31:36.289" v="266"/>
        <pc:sldMkLst>
          <pc:docMk/>
          <pc:sldMk cId="3472101172" sldId="268"/>
        </pc:sldMkLst>
        <pc:spChg chg="mod">
          <ac:chgData name="DEMANGEL Denis" userId="96f61ce6-6474-438a-89fc-4470f517eb16" providerId="ADAL" clId="{062D3DFB-20CD-4318-AC97-B6D7E5974EA9}" dt="2023-06-21T08:31:30.203" v="265" actId="122"/>
          <ac:spMkLst>
            <pc:docMk/>
            <pc:sldMk cId="3472101172" sldId="268"/>
            <ac:spMk id="3" creationId="{B2ECDEBF-E41F-2116-0ED1-B43CA80A51AC}"/>
          </ac:spMkLst>
        </pc:spChg>
      </pc:sldChg>
      <pc:sldChg chg="modSp new mod modAnim replTag delTag">
        <pc:chgData name="DEMANGEL Denis" userId="96f61ce6-6474-438a-89fc-4470f517eb16" providerId="ADAL" clId="{062D3DFB-20CD-4318-AC97-B6D7E5974EA9}" dt="2023-06-21T08:31:07.999" v="257"/>
        <pc:sldMkLst>
          <pc:docMk/>
          <pc:sldMk cId="1745447270" sldId="269"/>
        </pc:sldMkLst>
        <pc:spChg chg="mod">
          <ac:chgData name="DEMANGEL Denis" userId="96f61ce6-6474-438a-89fc-4470f517eb16" providerId="ADAL" clId="{062D3DFB-20CD-4318-AC97-B6D7E5974EA9}" dt="2023-06-21T06:16:53.509" v="205" actId="20577"/>
          <ac:spMkLst>
            <pc:docMk/>
            <pc:sldMk cId="1745447270" sldId="269"/>
            <ac:spMk id="3" creationId="{9C519856-940D-2B3C-41B6-FC971500D894}"/>
          </ac:spMkLst>
        </pc:spChg>
        <pc:spChg chg="mod">
          <ac:chgData name="DEMANGEL Denis" userId="96f61ce6-6474-438a-89fc-4470f517eb16" providerId="ADAL" clId="{062D3DFB-20CD-4318-AC97-B6D7E5974EA9}" dt="2023-06-20T14:27:18.860" v="83" actId="313"/>
          <ac:spMkLst>
            <pc:docMk/>
            <pc:sldMk cId="1745447270" sldId="269"/>
            <ac:spMk id="4" creationId="{BFF89553-3D9B-C1C5-E007-4A00A46DD3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93A0E-8929-4842-A01E-AE37E182F435}" type="datetimeFigureOut">
              <a:rPr lang="fr-FR" smtClean="0"/>
              <a:t>20/06/2023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72D1-F4A4-4B55-97B5-3D9F316601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493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514259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1028517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542776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2057034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2571293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3085551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3599810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4114068" algn="l" defTabSz="1028517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cat &gt; fic1</a:t>
            </a:r>
          </a:p>
          <a:p>
            <a:r>
              <a:rPr lang="fr-FR" dirty="0"/>
              <a:t>bonjour</a:t>
            </a:r>
          </a:p>
          <a:p>
            <a:r>
              <a:rPr lang="fr-FR" dirty="0"/>
              <a:t>une manière de créer un fichier texte </a:t>
            </a:r>
            <a:r>
              <a:rPr lang="fr-FR" dirty="0" err="1"/>
              <a:t>ctr+d</a:t>
            </a:r>
            <a:endParaRPr lang="fr-FR" dirty="0"/>
          </a:p>
          <a:p>
            <a:endParaRPr lang="fr-FR" dirty="0"/>
          </a:p>
          <a:p>
            <a:r>
              <a:rPr lang="fr-FR" dirty="0"/>
              <a:t>Cat fic1</a:t>
            </a:r>
          </a:p>
          <a:p>
            <a:endParaRPr lang="fr-FR" dirty="0"/>
          </a:p>
          <a:p>
            <a:r>
              <a:rPr lang="fr-FR" dirty="0"/>
              <a:t>Cat &lt;fic1 &gt; fic2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3772D1-F4A4-4B55-97B5-3D9F3166013C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62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B834CCBF-820C-4C3E-BE63-95EB20138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1813" cy="5508181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74956806-7A70-4D25-9981-553B15672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89" y="6156101"/>
            <a:ext cx="9221787" cy="1329252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707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46F5C6F3-0F13-4AF7-80C3-DA575C81B6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0691813" cy="5508625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74956806-7A70-4D25-9981-553B15672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089" y="6156101"/>
            <a:ext cx="9221787" cy="1329252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20F5D9-361E-4C1C-95F9-FB5A33D3EFA2}"/>
              </a:ext>
            </a:extLst>
          </p:cNvPr>
          <p:cNvSpPr/>
          <p:nvPr userDrawn="1"/>
        </p:nvSpPr>
        <p:spPr>
          <a:xfrm>
            <a:off x="-1" y="-1"/>
            <a:ext cx="10691813" cy="5508625"/>
          </a:xfrm>
          <a:prstGeom prst="rect">
            <a:avLst/>
          </a:prstGeom>
          <a:solidFill>
            <a:srgbClr val="1B296A">
              <a:alpha val="7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A8A7EB7-32B5-4AF4-9115-6B46173260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443"/>
            <a:ext cx="10691813" cy="550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11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g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22BB75-19AD-4E0D-9157-12BDD33FC66E}"/>
              </a:ext>
            </a:extLst>
          </p:cNvPr>
          <p:cNvSpPr/>
          <p:nvPr userDrawn="1"/>
        </p:nvSpPr>
        <p:spPr>
          <a:xfrm>
            <a:off x="0" y="-1"/>
            <a:ext cx="10691813" cy="6780727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Sarabum semibold"/>
            </a:endParaRPr>
          </a:p>
        </p:txBody>
      </p:sp>
      <p:pic>
        <p:nvPicPr>
          <p:cNvPr id="5" name="Image 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23B23934-9084-42D8-8969-9C05160EBE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61F8FE9-A8A7-4368-A9CF-BE7192521155}"/>
              </a:ext>
            </a:extLst>
          </p:cNvPr>
          <p:cNvSpPr/>
          <p:nvPr userDrawn="1"/>
        </p:nvSpPr>
        <p:spPr>
          <a:xfrm>
            <a:off x="1983344" y="2607973"/>
            <a:ext cx="679538" cy="579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9">
            <a:extLst>
              <a:ext uri="{FF2B5EF4-FFF2-40B4-BE49-F238E27FC236}">
                <a16:creationId xmlns:a16="http://schemas.microsoft.com/office/drawing/2014/main" id="{CA42FC61-BEDD-491C-B90A-6AC8208E2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344" y="2991878"/>
            <a:ext cx="7926949" cy="2539597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>
                    <a:lumMod val="9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6390CA5-6ABE-4385-BDE5-7013608869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7213" y="1098596"/>
            <a:ext cx="1225550" cy="1566817"/>
          </a:xfrm>
          <a:prstGeom prst="rect">
            <a:avLst/>
          </a:prstGeom>
        </p:spPr>
        <p:txBody>
          <a:bodyPr/>
          <a:lstStyle>
            <a:lvl1pPr>
              <a:buNone/>
              <a:defRPr sz="13700">
                <a:solidFill>
                  <a:schemeClr val="bg1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3986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10" name="Titre 4">
            <a:extLst>
              <a:ext uri="{FF2B5EF4-FFF2-40B4-BE49-F238E27FC236}">
                <a16:creationId xmlns:a16="http://schemas.microsoft.com/office/drawing/2014/main" id="{1D245D5D-C951-4C14-A323-103EBEFD30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212015-DB56-4936-BCBC-8C6D22CF96F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3" name="Espace réservé du contenu 12">
            <a:extLst>
              <a:ext uri="{FF2B5EF4-FFF2-40B4-BE49-F238E27FC236}">
                <a16:creationId xmlns:a16="http://schemas.microsoft.com/office/drawing/2014/main" id="{C3E36BE7-5643-49A8-8261-5EF8B97926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57225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contenu 12">
            <a:extLst>
              <a:ext uri="{FF2B5EF4-FFF2-40B4-BE49-F238E27FC236}">
                <a16:creationId xmlns:a16="http://schemas.microsoft.com/office/drawing/2014/main" id="{F9CDD49E-EEF5-469F-BA5B-33867483808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468939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 marL="0" indent="0"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375A8FA4-8A9F-405E-A575-585F0CC759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88177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 +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EF15943-3E0B-417F-BC97-CAB5A29E6C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68938" y="1674253"/>
            <a:ext cx="4565650" cy="4804335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re 4">
            <a:extLst>
              <a:ext uri="{FF2B5EF4-FFF2-40B4-BE49-F238E27FC236}">
                <a16:creationId xmlns:a16="http://schemas.microsoft.com/office/drawing/2014/main" id="{31904140-917D-4DD5-B8A9-B9F4E8E0E9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25AE5-785C-49BC-9396-C29C46D7E72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5" name="Espace réservé du contenu 12">
            <a:extLst>
              <a:ext uri="{FF2B5EF4-FFF2-40B4-BE49-F238E27FC236}">
                <a16:creationId xmlns:a16="http://schemas.microsoft.com/office/drawing/2014/main" id="{3D1C3855-A306-4CE0-8B5A-D97552B62BE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7225" y="1674254"/>
            <a:ext cx="4565650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5">
            <a:extLst>
              <a:ext uri="{FF2B5EF4-FFF2-40B4-BE49-F238E27FC236}">
                <a16:creationId xmlns:a16="http://schemas.microsoft.com/office/drawing/2014/main" id="{E2DEFB93-62FB-4FD8-8AEE-BB8968796C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869950"/>
            <a:ext cx="9477376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0815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onne + picto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FEF15943-3E0B-417F-BC97-CAB5A29E6C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5468938" y="1650329"/>
            <a:ext cx="4565650" cy="482826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re 4">
            <a:extLst>
              <a:ext uri="{FF2B5EF4-FFF2-40B4-BE49-F238E27FC236}">
                <a16:creationId xmlns:a16="http://schemas.microsoft.com/office/drawing/2014/main" id="{31904140-917D-4DD5-B8A9-B9F4E8E0E9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0F25AE5-785C-49BC-9396-C29C46D7E72B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5" name="Espace réservé du contenu 12">
            <a:extLst>
              <a:ext uri="{FF2B5EF4-FFF2-40B4-BE49-F238E27FC236}">
                <a16:creationId xmlns:a16="http://schemas.microsoft.com/office/drawing/2014/main" id="{3D1C3855-A306-4CE0-8B5A-D97552B62BE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57225" y="1674254"/>
            <a:ext cx="4565650" cy="19833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Espace réservé du texte 15">
            <a:extLst>
              <a:ext uri="{FF2B5EF4-FFF2-40B4-BE49-F238E27FC236}">
                <a16:creationId xmlns:a16="http://schemas.microsoft.com/office/drawing/2014/main" id="{E2DEFB93-62FB-4FD8-8AEE-BB8968796CB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7213" y="869950"/>
            <a:ext cx="9477376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B1A6624-A445-4F4E-A631-BEDEB6C614E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7225" y="3902075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5">
            <a:extLst>
              <a:ext uri="{FF2B5EF4-FFF2-40B4-BE49-F238E27FC236}">
                <a16:creationId xmlns:a16="http://schemas.microsoft.com/office/drawing/2014/main" id="{D9FCEBBF-1F64-48C1-B428-9658EC6F375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45155" y="4807447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contenu 5">
            <a:extLst>
              <a:ext uri="{FF2B5EF4-FFF2-40B4-BE49-F238E27FC236}">
                <a16:creationId xmlns:a16="http://schemas.microsoft.com/office/drawing/2014/main" id="{AAD69772-EF45-45E9-830A-606F71DF517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5155" y="5705145"/>
            <a:ext cx="1224202" cy="724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2655CE21-8E61-4FEA-B7A8-8A0D8251ABF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57388" y="4084638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tabLst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3ADC9EBC-E021-4B45-9C18-9E0909A7E07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957328" y="4937529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BC33781C-7DF0-4F4E-8136-86743DC7BA7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57328" y="5879497"/>
            <a:ext cx="3265487" cy="361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3461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onne (sim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10" name="Titre 4">
            <a:extLst>
              <a:ext uri="{FF2B5EF4-FFF2-40B4-BE49-F238E27FC236}">
                <a16:creationId xmlns:a16="http://schemas.microsoft.com/office/drawing/2014/main" id="{44FAFC38-773F-4021-8DEA-6AC34D1F70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9307873-99EC-43BD-84FB-15FC10724004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12" name="Espace réservé du contenu 12">
            <a:extLst>
              <a:ext uri="{FF2B5EF4-FFF2-40B4-BE49-F238E27FC236}">
                <a16:creationId xmlns:a16="http://schemas.microsoft.com/office/drawing/2014/main" id="{3A1901BE-B599-44A6-8D59-86C144B304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57224" y="1674254"/>
            <a:ext cx="9377363" cy="47973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Espace réservé du texte 15">
            <a:extLst>
              <a:ext uri="{FF2B5EF4-FFF2-40B4-BE49-F238E27FC236}">
                <a16:creationId xmlns:a16="http://schemas.microsoft.com/office/drawing/2014/main" id="{C7870ACE-B548-4EB6-BB27-094CF7D663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4324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onnes + pi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9A4E95-377C-45D0-90AD-0BCF8EC15388}"/>
              </a:ext>
            </a:extLst>
          </p:cNvPr>
          <p:cNvSpPr/>
          <p:nvPr userDrawn="1"/>
        </p:nvSpPr>
        <p:spPr>
          <a:xfrm>
            <a:off x="0" y="6767848"/>
            <a:ext cx="10691813" cy="791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F30450AC-5A14-49BB-AA3F-02A96B84A2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84" y="6948497"/>
            <a:ext cx="1400144" cy="477902"/>
          </a:xfrm>
          <a:prstGeom prst="rect">
            <a:avLst/>
          </a:prstGeom>
        </p:spPr>
      </p:pic>
      <p:sp>
        <p:nvSpPr>
          <p:cNvPr id="9" name="Espace réservé du contenu 4">
            <a:extLst>
              <a:ext uri="{FF2B5EF4-FFF2-40B4-BE49-F238E27FC236}">
                <a16:creationId xmlns:a16="http://schemas.microsoft.com/office/drawing/2014/main" id="{571C709E-5313-494F-AE7B-DEE822C4CC6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023871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4">
            <a:extLst>
              <a:ext uri="{FF2B5EF4-FFF2-40B4-BE49-F238E27FC236}">
                <a16:creationId xmlns:a16="http://schemas.microsoft.com/office/drawing/2014/main" id="{CACF6720-DCBD-42E3-877B-0B9778C9FF3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69088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Espace réservé du contenu 4">
            <a:extLst>
              <a:ext uri="{FF2B5EF4-FFF2-40B4-BE49-F238E27FC236}">
                <a16:creationId xmlns:a16="http://schemas.microsoft.com/office/drawing/2014/main" id="{B9AF09E8-C843-4324-BD8A-9D82E1F777F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514305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Espace réservé du contenu 4">
            <a:extLst>
              <a:ext uri="{FF2B5EF4-FFF2-40B4-BE49-F238E27FC236}">
                <a16:creationId xmlns:a16="http://schemas.microsoft.com/office/drawing/2014/main" id="{CC4B8215-5B77-40E4-A40F-B8BCB2E6B52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773937" y="2544289"/>
            <a:ext cx="1897777" cy="931885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7" name="Titre 4">
            <a:extLst>
              <a:ext uri="{FF2B5EF4-FFF2-40B4-BE49-F238E27FC236}">
                <a16:creationId xmlns:a16="http://schemas.microsoft.com/office/drawing/2014/main" id="{97C593A8-C67A-4CC5-9AD0-BDB7355E81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7184" y="403225"/>
            <a:ext cx="9477405" cy="28579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>
                    <a:lumMod val="85000"/>
                  </a:schemeClr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4A78D8-587E-41EB-AF1E-34A84128A1C1}"/>
              </a:ext>
            </a:extLst>
          </p:cNvPr>
          <p:cNvSpPr/>
          <p:nvPr userDrawn="1"/>
        </p:nvSpPr>
        <p:spPr>
          <a:xfrm>
            <a:off x="656820" y="697702"/>
            <a:ext cx="489400" cy="45719"/>
          </a:xfrm>
          <a:prstGeom prst="rect">
            <a:avLst/>
          </a:prstGeom>
          <a:solidFill>
            <a:srgbClr val="1B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1B296A"/>
              </a:solidFill>
            </a:endParaRPr>
          </a:p>
        </p:txBody>
      </p:sp>
      <p:sp>
        <p:nvSpPr>
          <p:cNvPr id="21" name="Espace réservé du texte 15">
            <a:extLst>
              <a:ext uri="{FF2B5EF4-FFF2-40B4-BE49-F238E27FC236}">
                <a16:creationId xmlns:a16="http://schemas.microsoft.com/office/drawing/2014/main" id="{3AEBF099-9937-42B2-B71F-714FFBE638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7213" y="869950"/>
            <a:ext cx="9477375" cy="285750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solidFill>
                  <a:srgbClr val="1B296A"/>
                </a:solidFill>
                <a:latin typeface="Sarabun SemiBold" panose="00000700000000000000" pitchFamily="2" charset="-34"/>
                <a:cs typeface="Sarabun SemiBold" panose="00000700000000000000" pitchFamily="2" charset="-34"/>
              </a:defRPr>
            </a:lvl1pPr>
            <a:lvl2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4" name="Espace réservé du contenu 23">
            <a:extLst>
              <a:ext uri="{FF2B5EF4-FFF2-40B4-BE49-F238E27FC236}">
                <a16:creationId xmlns:a16="http://schemas.microsoft.com/office/drawing/2014/main" id="{DF49EC13-3B17-4160-B4C2-D6887671A46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023938" y="362585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tabLst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Espace réservé du contenu 23">
            <a:extLst>
              <a:ext uri="{FF2B5EF4-FFF2-40B4-BE49-F238E27FC236}">
                <a16:creationId xmlns:a16="http://schemas.microsoft.com/office/drawing/2014/main" id="{12256189-F8DB-4EDA-8B45-E34D97B9B0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273738" y="363059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Espace réservé du contenu 23">
            <a:extLst>
              <a:ext uri="{FF2B5EF4-FFF2-40B4-BE49-F238E27FC236}">
                <a16:creationId xmlns:a16="http://schemas.microsoft.com/office/drawing/2014/main" id="{1A02CE28-F211-40B0-A008-B18499377D1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5514305" y="3625850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7" name="Espace réservé du contenu 23">
            <a:extLst>
              <a:ext uri="{FF2B5EF4-FFF2-40B4-BE49-F238E27FC236}">
                <a16:creationId xmlns:a16="http://schemas.microsoft.com/office/drawing/2014/main" id="{4AF61A5C-C03A-4E8A-8863-E2FD09110B21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7770814" y="3645056"/>
            <a:ext cx="1897062" cy="1641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2pPr>
            <a:lvl3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3pPr>
            <a:lvl4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4pPr>
            <a:lvl5pPr>
              <a:defRPr sz="1050">
                <a:latin typeface="Sarabun SemiBold" panose="00000700000000000000" pitchFamily="2" charset="-34"/>
                <a:cs typeface="Sarabun SemiBold" panose="000007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8" name="Espace réservé du contenu 12">
            <a:extLst>
              <a:ext uri="{FF2B5EF4-FFF2-40B4-BE49-F238E27FC236}">
                <a16:creationId xmlns:a16="http://schemas.microsoft.com/office/drawing/2014/main" id="{BBB5B74C-D3DA-4A19-A758-012D8B76EADA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57224" y="1674254"/>
            <a:ext cx="9377363" cy="6281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1pPr>
            <a:lvl2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2pPr>
            <a:lvl3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3pPr>
            <a:lvl4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4pPr>
            <a:lvl5pPr>
              <a:defRPr sz="1200">
                <a:latin typeface="Sarabun regular" panose="00000500000000000000" pitchFamily="2" charset="-34"/>
                <a:cs typeface="Sarabun regular" panose="00000500000000000000" pitchFamily="2" charset="-34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0703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029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2" r:id="rId3"/>
    <p:sldLayoutId id="2147483736" r:id="rId4"/>
    <p:sldLayoutId id="2147483737" r:id="rId5"/>
    <p:sldLayoutId id="2147483739" r:id="rId6"/>
    <p:sldLayoutId id="2147483733" r:id="rId7"/>
    <p:sldLayoutId id="214748373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Espace réservé pour une image  16">
            <a:extLst>
              <a:ext uri="{FF2B5EF4-FFF2-40B4-BE49-F238E27FC236}">
                <a16:creationId xmlns:a16="http://schemas.microsoft.com/office/drawing/2014/main" id="{3D205351-DF80-4BFF-86F9-7867697EFC02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r="4"/>
          <a:stretch>
            <a:fillRect/>
          </a:stretch>
        </p:blipFill>
        <p:spPr/>
      </p:pic>
      <p:sp>
        <p:nvSpPr>
          <p:cNvPr id="10" name="Titre 8">
            <a:extLst>
              <a:ext uri="{FF2B5EF4-FFF2-40B4-BE49-F238E27FC236}">
                <a16:creationId xmlns:a16="http://schemas.microsoft.com/office/drawing/2014/main" id="{CD76F85F-636F-4AE7-8D2F-5DA86FC6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C9 Linux</a:t>
            </a:r>
          </a:p>
        </p:txBody>
      </p:sp>
      <p:pic>
        <p:nvPicPr>
          <p:cNvPr id="18" name="Espace réservé pour une image  16">
            <a:extLst>
              <a:ext uri="{FF2B5EF4-FFF2-40B4-BE49-F238E27FC236}">
                <a16:creationId xmlns:a16="http://schemas.microsoft.com/office/drawing/2014/main" id="{773097D9-2D2A-49C3-8E55-48EC4D890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" r="4"/>
          <a:stretch>
            <a:fillRect/>
          </a:stretch>
        </p:blipFill>
        <p:spPr>
          <a:xfrm>
            <a:off x="-1" y="0"/>
            <a:ext cx="10691813" cy="5508625"/>
          </a:xfrm>
          <a:prstGeom prst="rect">
            <a:avLst/>
          </a:prstGeom>
        </p:spPr>
      </p:pic>
      <p:grpSp>
        <p:nvGrpSpPr>
          <p:cNvPr id="21" name="Groupe 20">
            <a:extLst>
              <a:ext uri="{FF2B5EF4-FFF2-40B4-BE49-F238E27FC236}">
                <a16:creationId xmlns:a16="http://schemas.microsoft.com/office/drawing/2014/main" id="{69A43A82-0F2B-446A-98E0-CA2FD7621260}"/>
              </a:ext>
            </a:extLst>
          </p:cNvPr>
          <p:cNvGrpSpPr/>
          <p:nvPr/>
        </p:nvGrpSpPr>
        <p:grpSpPr>
          <a:xfrm>
            <a:off x="-2" y="-1"/>
            <a:ext cx="10691814" cy="5512443"/>
            <a:chOff x="-2" y="-1"/>
            <a:chExt cx="10691814" cy="551244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E539B4B-5BF7-4809-BBD7-39975012AEBB}"/>
                </a:ext>
              </a:extLst>
            </p:cNvPr>
            <p:cNvSpPr/>
            <p:nvPr/>
          </p:nvSpPr>
          <p:spPr>
            <a:xfrm>
              <a:off x="-1" y="-1"/>
              <a:ext cx="10691813" cy="5508625"/>
            </a:xfrm>
            <a:prstGeom prst="rect">
              <a:avLst/>
            </a:prstGeom>
            <a:solidFill>
              <a:srgbClr val="1B296A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20" name="Image 19">
              <a:extLst>
                <a:ext uri="{FF2B5EF4-FFF2-40B4-BE49-F238E27FC236}">
                  <a16:creationId xmlns:a16="http://schemas.microsoft.com/office/drawing/2014/main" id="{2B857018-DD26-4764-8CBF-72B84F203B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" y="4261"/>
              <a:ext cx="10691813" cy="5508181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87987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C550CCD9-63E2-4408-B86B-84E2ECCDA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Redirection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A8C5D63A-C8F8-42B8-BD6E-F860E3AF9E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7817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re 12">
            <a:extLst>
              <a:ext uri="{FF2B5EF4-FFF2-40B4-BE49-F238E27FC236}">
                <a16:creationId xmlns:a16="http://schemas.microsoft.com/office/drawing/2014/main" id="{CF092F47-99F5-4B8E-A51B-600B6BCF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contenu 13">
            <a:extLst>
              <a:ext uri="{FF2B5EF4-FFF2-40B4-BE49-F238E27FC236}">
                <a16:creationId xmlns:a16="http://schemas.microsoft.com/office/drawing/2014/main" id="{9C92CC9B-A504-496E-A0FE-0E2100AA8C1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1800" dirty="0">
                <a:solidFill>
                  <a:srgbClr val="282828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Tout processus lancé sous Linux est associé à trois descripteurs de fichiers permettant de gérer les entrées, les sorties et les erreurs standards.</a:t>
            </a:r>
            <a:endParaRPr lang="fr-F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DDDD8F09-803B-44E6-900A-B5B6702287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DESCRIPTEURS DE FICHIERS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115AC33-8CD7-537C-3885-BBF9A61DED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535" y="2735896"/>
            <a:ext cx="5265861" cy="2281873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19110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5685DF-9887-989D-B6AE-AB10650AB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0977E2-930C-4D1D-DD84-E6A706DC246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sz="8800" dirty="0"/>
              <a:t>$ ls –l /home &gt; liste.txt</a:t>
            </a:r>
          </a:p>
          <a:p>
            <a:r>
              <a:rPr lang="fr-FR" sz="8800" dirty="0"/>
              <a:t>$ ls –</a:t>
            </a:r>
            <a:r>
              <a:rPr lang="fr-FR" sz="8800" dirty="0" err="1"/>
              <a:t>aR</a:t>
            </a:r>
            <a:r>
              <a:rPr lang="fr-FR" sz="8800" dirty="0"/>
              <a:t> /home &gt; liste.txt</a:t>
            </a:r>
          </a:p>
          <a:p>
            <a:r>
              <a:rPr lang="fr-FR" sz="8800" dirty="0"/>
              <a:t>$ ls –l /</a:t>
            </a:r>
            <a:r>
              <a:rPr lang="fr-FR" sz="8800" dirty="0" err="1"/>
              <a:t>etc</a:t>
            </a:r>
            <a:r>
              <a:rPr lang="fr-FR" sz="8800" dirty="0"/>
              <a:t> &gt;&gt; liste.txt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49556A7-551B-5912-257C-96AFC940C0F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REDIRECTION DE LA SORTIE STANDARD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946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A7B5E5-1749-8F8F-651E-B229678CB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7BBC4B-02F3-51D0-4458-37FC6A9A419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7204" y="1559954"/>
            <a:ext cx="9377363" cy="4797380"/>
          </a:xfrm>
        </p:spPr>
        <p:txBody>
          <a:bodyPr/>
          <a:lstStyle/>
          <a:p>
            <a:r>
              <a:rPr lang="fr-FR" sz="8000" dirty="0"/>
              <a:t>$ ls –R /var 2&gt; listeerreur.txt</a:t>
            </a:r>
          </a:p>
          <a:p>
            <a:r>
              <a:rPr lang="fr-FR" sz="8000" dirty="0"/>
              <a:t># ls –R /var 2&gt; listeerreur.txt</a:t>
            </a:r>
          </a:p>
          <a:p>
            <a:r>
              <a:rPr lang="fr-FR" sz="8000" dirty="0"/>
              <a:t>$ ls /home /toto 2&gt;&gt;erreur.txt 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36906AC-61AF-C134-0033-5317A5B83AA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REDIRECTION DE L’ERREUR STANDARD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133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538364-E370-BE26-4ABD-09F566F6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519856-940D-2B3C-41B6-FC971500D89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/>
            <a:r>
              <a:rPr lang="fr-FR" sz="6000" dirty="0"/>
              <a:t>$ cat &lt; fic1</a:t>
            </a:r>
          </a:p>
          <a:p>
            <a:endParaRPr lang="fr-FR" sz="6000" dirty="0"/>
          </a:p>
          <a:p>
            <a:pPr algn="ctr"/>
            <a:r>
              <a:rPr lang="fr-FR" sz="6000" dirty="0"/>
              <a:t>Ca fais quoi ????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F89553-3D9B-C1C5-E007-4A00A46DD3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« Rediriger l’entrée »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544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108E4B-388D-3F92-B61D-128141967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ECDEBF-E41F-2116-0ED1-B43CA80A51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20316" y="1674254"/>
            <a:ext cx="10347158" cy="4052778"/>
          </a:xfrm>
        </p:spPr>
        <p:txBody>
          <a:bodyPr/>
          <a:lstStyle/>
          <a:p>
            <a:pPr algn="ctr"/>
            <a:r>
              <a:rPr lang="fr-FR" sz="8000" dirty="0"/>
              <a:t>$ls –R /var &gt; </a:t>
            </a:r>
            <a:r>
              <a:rPr lang="fr-FR" sz="8000" dirty="0" err="1"/>
              <a:t>listeok</a:t>
            </a:r>
            <a:r>
              <a:rPr lang="fr-FR" sz="8000" dirty="0"/>
              <a:t> 2&gt; </a:t>
            </a:r>
            <a:r>
              <a:rPr lang="fr-FR" sz="8000" dirty="0" err="1"/>
              <a:t>listerreur</a:t>
            </a:r>
            <a:endParaRPr lang="fr-FR" sz="8000" dirty="0"/>
          </a:p>
          <a:p>
            <a:endParaRPr lang="fr-FR" sz="8000" dirty="0"/>
          </a:p>
          <a:p>
            <a:pPr algn="ctr"/>
            <a:r>
              <a:rPr lang="fr-FR" sz="8000" dirty="0"/>
              <a:t>$ls –R /var &gt; sortie.txt 2&gt;&amp;1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C05913-7895-27DB-7AD0-6CB9D8409C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REDIRECTIONS COMBINÉES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210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barit_PowerPoint_CRM" id="{0CA5E5FC-C8C5-4A9D-86D8-8FC62A809E36}" vid="{08A45812-CC23-4829-B5E4-D19AC535EC4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PowerPoint_CRM</Template>
  <TotalTime>1112</TotalTime>
  <Words>164</Words>
  <Application>Microsoft Office PowerPoint</Application>
  <PresentationFormat>Personnalisé</PresentationFormat>
  <Paragraphs>29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Roboto</vt:lpstr>
      <vt:lpstr>Sarabum semibold</vt:lpstr>
      <vt:lpstr>Sarabun regular</vt:lpstr>
      <vt:lpstr>Sarabun SemiBold</vt:lpstr>
      <vt:lpstr>Times New Roman</vt:lpstr>
      <vt:lpstr>Conception personnalisée</vt:lpstr>
      <vt:lpstr>C9 Linux</vt:lpstr>
      <vt:lpstr>Redirection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C9 Linux</dc:title>
  <dc:creator>DEMANGEL Denis</dc:creator>
  <cp:lastModifiedBy>DEMANGEL Denis</cp:lastModifiedBy>
  <cp:revision>1</cp:revision>
  <dcterms:created xsi:type="dcterms:W3CDTF">2023-06-20T13:58:55Z</dcterms:created>
  <dcterms:modified xsi:type="dcterms:W3CDTF">2023-06-21T08:31:36Z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4EB99E34-D388-464B-8D0C-2C777E3E0EDB</vt:lpwstr>
  </property>
  <property fmtid="{D5CDD505-2E9C-101B-9397-08002B2CF9AE}" pid="3" name="ArticulatePath">
    <vt:lpwstr>https://arfpasso-my.sharepoint.com/personal/ddemangel_arfp_asso_fr/Documents/Charte-Graphique/Gabarit_PowerPoint/Gabarit_PowerPoint_CRM</vt:lpwstr>
  </property>
</Properties>
</file>