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7" r:id="rId2"/>
    <p:sldId id="258" r:id="rId3"/>
    <p:sldId id="265" r:id="rId4"/>
    <p:sldId id="270" r:id="rId5"/>
    <p:sldId id="266" r:id="rId6"/>
    <p:sldId id="267" r:id="rId7"/>
    <p:sldId id="271" r:id="rId8"/>
    <p:sldId id="269" r:id="rId9"/>
    <p:sldId id="272" r:id="rId10"/>
    <p:sldId id="273" r:id="rId11"/>
  </p:sldIdLst>
  <p:sldSz cx="10691813" cy="7559675"/>
  <p:notesSz cx="6858000" cy="9144000"/>
  <p:custDataLst>
    <p:tags r:id="rId13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9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MANGEL Denis" userId="96f61ce6-6474-438a-89fc-4470f517eb16" providerId="ADAL" clId="{29FFCA20-CCD7-4630-963D-0D0956978AE4}"/>
    <pc:docChg chg="custSel addSld delSld modSld replTag delTag">
      <pc:chgData name="DEMANGEL Denis" userId="96f61ce6-6474-438a-89fc-4470f517eb16" providerId="ADAL" clId="{29FFCA20-CCD7-4630-963D-0D0956978AE4}" dt="2023-07-05T07:47:12.525" v="264" actId="20577"/>
      <pc:docMkLst>
        <pc:docMk/>
      </pc:docMkLst>
      <pc:sldChg chg="replTag delTag">
        <pc:chgData name="DEMANGEL Denis" userId="96f61ce6-6474-438a-89fc-4470f517eb16" providerId="ADAL" clId="{29FFCA20-CCD7-4630-963D-0D0956978AE4}" dt="2023-07-05T06:21:42.186" v="41"/>
        <pc:sldMkLst>
          <pc:docMk/>
          <pc:sldMk cId="2879874697" sldId="257"/>
        </pc:sldMkLst>
      </pc:sldChg>
      <pc:sldChg chg="replTag delTag">
        <pc:chgData name="DEMANGEL Denis" userId="96f61ce6-6474-438a-89fc-4470f517eb16" providerId="ADAL" clId="{29FFCA20-CCD7-4630-963D-0D0956978AE4}" dt="2023-07-05T06:14:35.367" v="7"/>
        <pc:sldMkLst>
          <pc:docMk/>
          <pc:sldMk cId="2419110032" sldId="265"/>
        </pc:sldMkLst>
      </pc:sldChg>
      <pc:sldChg chg="replTag">
        <pc:chgData name="DEMANGEL Denis" userId="96f61ce6-6474-438a-89fc-4470f517eb16" providerId="ADAL" clId="{29FFCA20-CCD7-4630-963D-0D0956978AE4}" dt="2023-07-05T06:14:47.015" v="9"/>
        <pc:sldMkLst>
          <pc:docMk/>
          <pc:sldMk cId="1186123921" sldId="266"/>
        </pc:sldMkLst>
      </pc:sldChg>
      <pc:sldChg chg="replTag">
        <pc:chgData name="DEMANGEL Denis" userId="96f61ce6-6474-438a-89fc-4470f517eb16" providerId="ADAL" clId="{29FFCA20-CCD7-4630-963D-0D0956978AE4}" dt="2023-07-05T06:14:48.347" v="10"/>
        <pc:sldMkLst>
          <pc:docMk/>
          <pc:sldMk cId="4109166636" sldId="267"/>
        </pc:sldMkLst>
      </pc:sldChg>
      <pc:sldChg chg="modSp mod replTag delTag">
        <pc:chgData name="DEMANGEL Denis" userId="96f61ce6-6474-438a-89fc-4470f517eb16" providerId="ADAL" clId="{29FFCA20-CCD7-4630-963D-0D0956978AE4}" dt="2023-07-05T07:46:24.714" v="193"/>
        <pc:sldMkLst>
          <pc:docMk/>
          <pc:sldMk cId="1393705194" sldId="269"/>
        </pc:sldMkLst>
        <pc:spChg chg="mod">
          <ac:chgData name="DEMANGEL Denis" userId="96f61ce6-6474-438a-89fc-4470f517eb16" providerId="ADAL" clId="{29FFCA20-CCD7-4630-963D-0D0956978AE4}" dt="2023-07-05T07:45:42.136" v="110" actId="13926"/>
          <ac:spMkLst>
            <pc:docMk/>
            <pc:sldMk cId="1393705194" sldId="269"/>
            <ac:spMk id="3" creationId="{D7497BD9-FE0C-84DD-3772-B21AC926E53E}"/>
          </ac:spMkLst>
        </pc:spChg>
      </pc:sldChg>
      <pc:sldChg chg="replTag">
        <pc:chgData name="DEMANGEL Denis" userId="96f61ce6-6474-438a-89fc-4470f517eb16" providerId="ADAL" clId="{29FFCA20-CCD7-4630-963D-0D0956978AE4}" dt="2023-07-05T06:14:44.331" v="8"/>
        <pc:sldMkLst>
          <pc:docMk/>
          <pc:sldMk cId="3878041650" sldId="270"/>
        </pc:sldMkLst>
      </pc:sldChg>
      <pc:sldChg chg="replTag">
        <pc:chgData name="DEMANGEL Denis" userId="96f61ce6-6474-438a-89fc-4470f517eb16" providerId="ADAL" clId="{29FFCA20-CCD7-4630-963D-0D0956978AE4}" dt="2023-07-05T06:14:54.181" v="11"/>
        <pc:sldMkLst>
          <pc:docMk/>
          <pc:sldMk cId="2569196700" sldId="271"/>
        </pc:sldMkLst>
      </pc:sldChg>
      <pc:sldChg chg="replTag delTag">
        <pc:chgData name="DEMANGEL Denis" userId="96f61ce6-6474-438a-89fc-4470f517eb16" providerId="ADAL" clId="{29FFCA20-CCD7-4630-963D-0D0956978AE4}" dt="2023-07-05T07:45:47.557" v="112"/>
        <pc:sldMkLst>
          <pc:docMk/>
          <pc:sldMk cId="1475655654" sldId="272"/>
        </pc:sldMkLst>
      </pc:sldChg>
      <pc:sldChg chg="modSp new mod replTag delTag">
        <pc:chgData name="DEMANGEL Denis" userId="96f61ce6-6474-438a-89fc-4470f517eb16" providerId="ADAL" clId="{29FFCA20-CCD7-4630-963D-0D0956978AE4}" dt="2023-07-05T07:47:12.525" v="264" actId="20577"/>
        <pc:sldMkLst>
          <pc:docMk/>
          <pc:sldMk cId="700153104" sldId="273"/>
        </pc:sldMkLst>
        <pc:spChg chg="mod">
          <ac:chgData name="DEMANGEL Denis" userId="96f61ce6-6474-438a-89fc-4470f517eb16" providerId="ADAL" clId="{29FFCA20-CCD7-4630-963D-0D0956978AE4}" dt="2023-07-05T07:47:12.525" v="264" actId="20577"/>
          <ac:spMkLst>
            <pc:docMk/>
            <pc:sldMk cId="700153104" sldId="273"/>
            <ac:spMk id="3" creationId="{92666350-CC36-496F-2FA5-2EE905EAC90B}"/>
          </ac:spMkLst>
        </pc:spChg>
        <pc:spChg chg="mod">
          <ac:chgData name="DEMANGEL Denis" userId="96f61ce6-6474-438a-89fc-4470f517eb16" providerId="ADAL" clId="{29FFCA20-CCD7-4630-963D-0D0956978AE4}" dt="2023-07-05T07:45:54.086" v="128" actId="20577"/>
          <ac:spMkLst>
            <pc:docMk/>
            <pc:sldMk cId="700153104" sldId="273"/>
            <ac:spMk id="4" creationId="{86690198-8656-8921-DD66-CFBF74787635}"/>
          </ac:spMkLst>
        </pc:spChg>
      </pc:sldChg>
      <pc:sldChg chg="modSp new del mod replTag delTag">
        <pc:chgData name="DEMANGEL Denis" userId="96f61ce6-6474-438a-89fc-4470f517eb16" providerId="ADAL" clId="{29FFCA20-CCD7-4630-963D-0D0956978AE4}" dt="2023-07-05T06:15:19.140" v="27" actId="47"/>
        <pc:sldMkLst>
          <pc:docMk/>
          <pc:sldMk cId="2245737580" sldId="273"/>
        </pc:sldMkLst>
        <pc:spChg chg="mod">
          <ac:chgData name="DEMANGEL Denis" userId="96f61ce6-6474-438a-89fc-4470f517eb16" providerId="ADAL" clId="{29FFCA20-CCD7-4630-963D-0D0956978AE4}" dt="2023-07-05T06:15:09.535" v="24" actId="20577"/>
          <ac:spMkLst>
            <pc:docMk/>
            <pc:sldMk cId="2245737580" sldId="273"/>
            <ac:spMk id="3" creationId="{B7BEB055-8868-DD51-1D11-A3496889CCB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93A0E-8929-4842-A01E-AE37E182F4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772D1-F4A4-4B55-97B5-3D9F316601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493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514259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1028517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542776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2057034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2571293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3085551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3599810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4114068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B834CCBF-820C-4C3E-BE63-95EB201389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91813" cy="5508181"/>
          </a:xfrm>
          <a:prstGeom prst="rect">
            <a:avLst/>
          </a:prstGeom>
        </p:spPr>
      </p:pic>
      <p:sp>
        <p:nvSpPr>
          <p:cNvPr id="5" name="Titre 4">
            <a:extLst>
              <a:ext uri="{FF2B5EF4-FFF2-40B4-BE49-F238E27FC236}">
                <a16:creationId xmlns:a16="http://schemas.microsoft.com/office/drawing/2014/main" id="{74956806-7A70-4D25-9981-553B15672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089" y="6156101"/>
            <a:ext cx="9221787" cy="1329252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707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46F5C6F3-0F13-4AF7-80C3-DA575C81B6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0691813" cy="5508625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4956806-7A70-4D25-9981-553B15672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089" y="6156101"/>
            <a:ext cx="9221787" cy="1329252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20F5D9-361E-4C1C-95F9-FB5A33D3EFA2}"/>
              </a:ext>
            </a:extLst>
          </p:cNvPr>
          <p:cNvSpPr/>
          <p:nvPr userDrawn="1"/>
        </p:nvSpPr>
        <p:spPr>
          <a:xfrm>
            <a:off x="-1" y="-1"/>
            <a:ext cx="10691813" cy="5508625"/>
          </a:xfrm>
          <a:prstGeom prst="rect">
            <a:avLst/>
          </a:prstGeom>
          <a:solidFill>
            <a:srgbClr val="1B296A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A8A7EB7-32B5-4AF4-9115-6B46173260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443"/>
            <a:ext cx="10691813" cy="550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11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22BB75-19AD-4E0D-9157-12BDD33FC66E}"/>
              </a:ext>
            </a:extLst>
          </p:cNvPr>
          <p:cNvSpPr/>
          <p:nvPr userDrawn="1"/>
        </p:nvSpPr>
        <p:spPr>
          <a:xfrm>
            <a:off x="0" y="-1"/>
            <a:ext cx="10691813" cy="6780727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Sarabum semibold"/>
            </a:endParaRPr>
          </a:p>
        </p:txBody>
      </p:sp>
      <p:pic>
        <p:nvPicPr>
          <p:cNvPr id="5" name="Image 4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23B23934-9084-42D8-8969-9C05160EBE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61F8FE9-A8A7-4368-A9CF-BE7192521155}"/>
              </a:ext>
            </a:extLst>
          </p:cNvPr>
          <p:cNvSpPr/>
          <p:nvPr userDrawn="1"/>
        </p:nvSpPr>
        <p:spPr>
          <a:xfrm>
            <a:off x="1983344" y="2607973"/>
            <a:ext cx="679538" cy="579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CA42FC61-BEDD-491C-B90A-6AC8208E2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344" y="2991878"/>
            <a:ext cx="7926949" cy="2539597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>
                    <a:lumMod val="9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26390CA5-6ABE-4385-BDE5-7013608869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7213" y="1098596"/>
            <a:ext cx="1225550" cy="1566817"/>
          </a:xfrm>
          <a:prstGeom prst="rect">
            <a:avLst/>
          </a:prstGeom>
        </p:spPr>
        <p:txBody>
          <a:bodyPr/>
          <a:lstStyle>
            <a:lvl1pPr>
              <a:buNone/>
              <a:defRPr sz="13700">
                <a:solidFill>
                  <a:schemeClr val="bg1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3986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9A4E95-377C-45D0-90AD-0BCF8EC15388}"/>
              </a:ext>
            </a:extLst>
          </p:cNvPr>
          <p:cNvSpPr/>
          <p:nvPr userDrawn="1"/>
        </p:nvSpPr>
        <p:spPr>
          <a:xfrm>
            <a:off x="0" y="6767848"/>
            <a:ext cx="10691813" cy="791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F30450AC-5A14-49BB-AA3F-02A96B84A2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10" name="Titre 4">
            <a:extLst>
              <a:ext uri="{FF2B5EF4-FFF2-40B4-BE49-F238E27FC236}">
                <a16:creationId xmlns:a16="http://schemas.microsoft.com/office/drawing/2014/main" id="{1D245D5D-C951-4C14-A323-103EBEFD30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184" y="403225"/>
            <a:ext cx="9477405" cy="28579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8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212015-DB56-4936-BCBC-8C6D22CF96FB}"/>
              </a:ext>
            </a:extLst>
          </p:cNvPr>
          <p:cNvSpPr/>
          <p:nvPr userDrawn="1"/>
        </p:nvSpPr>
        <p:spPr>
          <a:xfrm>
            <a:off x="656820" y="697702"/>
            <a:ext cx="489400" cy="45719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1B296A"/>
              </a:solidFill>
            </a:endParaRPr>
          </a:p>
        </p:txBody>
      </p:sp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C3E36BE7-5643-49A8-8261-5EF8B979262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57225" y="1674254"/>
            <a:ext cx="4565650" cy="47973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contenu 12">
            <a:extLst>
              <a:ext uri="{FF2B5EF4-FFF2-40B4-BE49-F238E27FC236}">
                <a16:creationId xmlns:a16="http://schemas.microsoft.com/office/drawing/2014/main" id="{F9CDD49E-EEF5-469F-BA5B-33867483808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468939" y="1674254"/>
            <a:ext cx="4565650" cy="47973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375A8FA4-8A9F-405E-A575-585F0CC759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869950"/>
            <a:ext cx="9477375" cy="28575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88177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onne +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9A4E95-377C-45D0-90AD-0BCF8EC15388}"/>
              </a:ext>
            </a:extLst>
          </p:cNvPr>
          <p:cNvSpPr/>
          <p:nvPr userDrawn="1"/>
        </p:nvSpPr>
        <p:spPr>
          <a:xfrm>
            <a:off x="0" y="6767848"/>
            <a:ext cx="10691813" cy="791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F30450AC-5A14-49BB-AA3F-02A96B84A2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EF15943-3E0B-417F-BC97-CAB5A29E6C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68938" y="1674253"/>
            <a:ext cx="4565650" cy="4804335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re 4">
            <a:extLst>
              <a:ext uri="{FF2B5EF4-FFF2-40B4-BE49-F238E27FC236}">
                <a16:creationId xmlns:a16="http://schemas.microsoft.com/office/drawing/2014/main" id="{31904140-917D-4DD5-B8A9-B9F4E8E0E9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184" y="403225"/>
            <a:ext cx="9477405" cy="28579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8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F25AE5-785C-49BC-9396-C29C46D7E72B}"/>
              </a:ext>
            </a:extLst>
          </p:cNvPr>
          <p:cNvSpPr/>
          <p:nvPr userDrawn="1"/>
        </p:nvSpPr>
        <p:spPr>
          <a:xfrm>
            <a:off x="656820" y="697702"/>
            <a:ext cx="489400" cy="45719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1B296A"/>
              </a:solidFill>
            </a:endParaRPr>
          </a:p>
        </p:txBody>
      </p:sp>
      <p:sp>
        <p:nvSpPr>
          <p:cNvPr id="15" name="Espace réservé du contenu 12">
            <a:extLst>
              <a:ext uri="{FF2B5EF4-FFF2-40B4-BE49-F238E27FC236}">
                <a16:creationId xmlns:a16="http://schemas.microsoft.com/office/drawing/2014/main" id="{3D1C3855-A306-4CE0-8B5A-D97552B62BE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7225" y="1674254"/>
            <a:ext cx="4565650" cy="47973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15">
            <a:extLst>
              <a:ext uri="{FF2B5EF4-FFF2-40B4-BE49-F238E27FC236}">
                <a16:creationId xmlns:a16="http://schemas.microsoft.com/office/drawing/2014/main" id="{E2DEFB93-62FB-4FD8-8AEE-BB8968796C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3" y="869950"/>
            <a:ext cx="9477376" cy="28575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0815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onne + picto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9A4E95-377C-45D0-90AD-0BCF8EC15388}"/>
              </a:ext>
            </a:extLst>
          </p:cNvPr>
          <p:cNvSpPr/>
          <p:nvPr userDrawn="1"/>
        </p:nvSpPr>
        <p:spPr>
          <a:xfrm>
            <a:off x="0" y="6767848"/>
            <a:ext cx="10691813" cy="791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F30450AC-5A14-49BB-AA3F-02A96B84A2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EF15943-3E0B-417F-BC97-CAB5A29E6C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68938" y="1650329"/>
            <a:ext cx="4565650" cy="48282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re 4">
            <a:extLst>
              <a:ext uri="{FF2B5EF4-FFF2-40B4-BE49-F238E27FC236}">
                <a16:creationId xmlns:a16="http://schemas.microsoft.com/office/drawing/2014/main" id="{31904140-917D-4DD5-B8A9-B9F4E8E0E9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184" y="403225"/>
            <a:ext cx="9477405" cy="28579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8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F25AE5-785C-49BC-9396-C29C46D7E72B}"/>
              </a:ext>
            </a:extLst>
          </p:cNvPr>
          <p:cNvSpPr/>
          <p:nvPr userDrawn="1"/>
        </p:nvSpPr>
        <p:spPr>
          <a:xfrm>
            <a:off x="656820" y="697702"/>
            <a:ext cx="489400" cy="45719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1B296A"/>
              </a:solidFill>
            </a:endParaRPr>
          </a:p>
        </p:txBody>
      </p:sp>
      <p:sp>
        <p:nvSpPr>
          <p:cNvPr id="15" name="Espace réservé du contenu 12">
            <a:extLst>
              <a:ext uri="{FF2B5EF4-FFF2-40B4-BE49-F238E27FC236}">
                <a16:creationId xmlns:a16="http://schemas.microsoft.com/office/drawing/2014/main" id="{3D1C3855-A306-4CE0-8B5A-D97552B62BE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7225" y="1674254"/>
            <a:ext cx="4565650" cy="19833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15">
            <a:extLst>
              <a:ext uri="{FF2B5EF4-FFF2-40B4-BE49-F238E27FC236}">
                <a16:creationId xmlns:a16="http://schemas.microsoft.com/office/drawing/2014/main" id="{E2DEFB93-62FB-4FD8-8AEE-BB8968796C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3" y="869950"/>
            <a:ext cx="9477376" cy="28575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B1A6624-A445-4F4E-A631-BEDEB6C614E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57225" y="3902075"/>
            <a:ext cx="1224202" cy="724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contenu 5">
            <a:extLst>
              <a:ext uri="{FF2B5EF4-FFF2-40B4-BE49-F238E27FC236}">
                <a16:creationId xmlns:a16="http://schemas.microsoft.com/office/drawing/2014/main" id="{D9FCEBBF-1F64-48C1-B428-9658EC6F375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45155" y="4807447"/>
            <a:ext cx="1224202" cy="724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AAD69772-EF45-45E9-830A-606F71DF517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5155" y="5705145"/>
            <a:ext cx="1224202" cy="724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655CE21-8E61-4FEA-B7A8-8A0D8251ABF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57388" y="4084638"/>
            <a:ext cx="3265487" cy="36195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1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3ADC9EBC-E021-4B45-9C18-9E0909A7E07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957328" y="4937529"/>
            <a:ext cx="3265487" cy="361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BC33781C-7DF0-4F4E-8136-86743DC7BA7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57328" y="5879497"/>
            <a:ext cx="3265487" cy="361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3461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onne (sim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9A4E95-377C-45D0-90AD-0BCF8EC15388}"/>
              </a:ext>
            </a:extLst>
          </p:cNvPr>
          <p:cNvSpPr/>
          <p:nvPr userDrawn="1"/>
        </p:nvSpPr>
        <p:spPr>
          <a:xfrm>
            <a:off x="0" y="6767848"/>
            <a:ext cx="10691813" cy="791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F30450AC-5A14-49BB-AA3F-02A96B84A2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10" name="Titre 4">
            <a:extLst>
              <a:ext uri="{FF2B5EF4-FFF2-40B4-BE49-F238E27FC236}">
                <a16:creationId xmlns:a16="http://schemas.microsoft.com/office/drawing/2014/main" id="{44FAFC38-773F-4021-8DEA-6AC34D1F70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184" y="403225"/>
            <a:ext cx="9477405" cy="28579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8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307873-99EC-43BD-84FB-15FC10724004}"/>
              </a:ext>
            </a:extLst>
          </p:cNvPr>
          <p:cNvSpPr/>
          <p:nvPr userDrawn="1"/>
        </p:nvSpPr>
        <p:spPr>
          <a:xfrm>
            <a:off x="656820" y="697702"/>
            <a:ext cx="489400" cy="45719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1B296A"/>
              </a:solidFill>
            </a:endParaRPr>
          </a:p>
        </p:txBody>
      </p:sp>
      <p:sp>
        <p:nvSpPr>
          <p:cNvPr id="12" name="Espace réservé du contenu 12">
            <a:extLst>
              <a:ext uri="{FF2B5EF4-FFF2-40B4-BE49-F238E27FC236}">
                <a16:creationId xmlns:a16="http://schemas.microsoft.com/office/drawing/2014/main" id="{3A1901BE-B599-44A6-8D59-86C144B3049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57224" y="1674254"/>
            <a:ext cx="9377363" cy="47973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15">
            <a:extLst>
              <a:ext uri="{FF2B5EF4-FFF2-40B4-BE49-F238E27FC236}">
                <a16:creationId xmlns:a16="http://schemas.microsoft.com/office/drawing/2014/main" id="{C7870ACE-B548-4EB6-BB27-094CF7D663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869950"/>
            <a:ext cx="9477375" cy="28575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43249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onnes + pi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9A4E95-377C-45D0-90AD-0BCF8EC15388}"/>
              </a:ext>
            </a:extLst>
          </p:cNvPr>
          <p:cNvSpPr/>
          <p:nvPr userDrawn="1"/>
        </p:nvSpPr>
        <p:spPr>
          <a:xfrm>
            <a:off x="0" y="6767848"/>
            <a:ext cx="10691813" cy="791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F30450AC-5A14-49BB-AA3F-02A96B84A2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9" name="Espace réservé du contenu 4">
            <a:extLst>
              <a:ext uri="{FF2B5EF4-FFF2-40B4-BE49-F238E27FC236}">
                <a16:creationId xmlns:a16="http://schemas.microsoft.com/office/drawing/2014/main" id="{571C709E-5313-494F-AE7B-DEE822C4CC6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23871" y="2544289"/>
            <a:ext cx="1897777" cy="931885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contenu 4">
            <a:extLst>
              <a:ext uri="{FF2B5EF4-FFF2-40B4-BE49-F238E27FC236}">
                <a16:creationId xmlns:a16="http://schemas.microsoft.com/office/drawing/2014/main" id="{CACF6720-DCBD-42E3-877B-0B9778C9FF3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69088" y="2544289"/>
            <a:ext cx="1897777" cy="931885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contenu 4">
            <a:extLst>
              <a:ext uri="{FF2B5EF4-FFF2-40B4-BE49-F238E27FC236}">
                <a16:creationId xmlns:a16="http://schemas.microsoft.com/office/drawing/2014/main" id="{B9AF09E8-C843-4324-BD8A-9D82E1F777F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514305" y="2544289"/>
            <a:ext cx="1897777" cy="931885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contenu 4">
            <a:extLst>
              <a:ext uri="{FF2B5EF4-FFF2-40B4-BE49-F238E27FC236}">
                <a16:creationId xmlns:a16="http://schemas.microsoft.com/office/drawing/2014/main" id="{CC4B8215-5B77-40E4-A40F-B8BCB2E6B52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773937" y="2544289"/>
            <a:ext cx="1897777" cy="931885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Titre 4">
            <a:extLst>
              <a:ext uri="{FF2B5EF4-FFF2-40B4-BE49-F238E27FC236}">
                <a16:creationId xmlns:a16="http://schemas.microsoft.com/office/drawing/2014/main" id="{97C593A8-C67A-4CC5-9AD0-BDB7355E81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184" y="403225"/>
            <a:ext cx="9477405" cy="28579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8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94A78D8-587E-41EB-AF1E-34A84128A1C1}"/>
              </a:ext>
            </a:extLst>
          </p:cNvPr>
          <p:cNvSpPr/>
          <p:nvPr userDrawn="1"/>
        </p:nvSpPr>
        <p:spPr>
          <a:xfrm>
            <a:off x="656820" y="697702"/>
            <a:ext cx="489400" cy="45719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1B296A"/>
              </a:solidFill>
            </a:endParaRPr>
          </a:p>
        </p:txBody>
      </p:sp>
      <p:sp>
        <p:nvSpPr>
          <p:cNvPr id="21" name="Espace réservé du texte 15">
            <a:extLst>
              <a:ext uri="{FF2B5EF4-FFF2-40B4-BE49-F238E27FC236}">
                <a16:creationId xmlns:a16="http://schemas.microsoft.com/office/drawing/2014/main" id="{3AEBF099-9937-42B2-B71F-714FFBE6382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7213" y="869950"/>
            <a:ext cx="9477375" cy="28575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4" name="Espace réservé du contenu 23">
            <a:extLst>
              <a:ext uri="{FF2B5EF4-FFF2-40B4-BE49-F238E27FC236}">
                <a16:creationId xmlns:a16="http://schemas.microsoft.com/office/drawing/2014/main" id="{DF49EC13-3B17-4160-B4C2-D6887671A46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023938" y="3625850"/>
            <a:ext cx="1897062" cy="1641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tabLst/>
              <a:defRPr sz="105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Espace réservé du contenu 23">
            <a:extLst>
              <a:ext uri="{FF2B5EF4-FFF2-40B4-BE49-F238E27FC236}">
                <a16:creationId xmlns:a16="http://schemas.microsoft.com/office/drawing/2014/main" id="{12256189-F8DB-4EDA-8B45-E34D97B9B0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273738" y="3630590"/>
            <a:ext cx="1897062" cy="1641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Espace réservé du contenu 23">
            <a:extLst>
              <a:ext uri="{FF2B5EF4-FFF2-40B4-BE49-F238E27FC236}">
                <a16:creationId xmlns:a16="http://schemas.microsoft.com/office/drawing/2014/main" id="{1A02CE28-F211-40B0-A008-B18499377D12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514305" y="3625850"/>
            <a:ext cx="1897062" cy="1641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7" name="Espace réservé du contenu 23">
            <a:extLst>
              <a:ext uri="{FF2B5EF4-FFF2-40B4-BE49-F238E27FC236}">
                <a16:creationId xmlns:a16="http://schemas.microsoft.com/office/drawing/2014/main" id="{4AF61A5C-C03A-4E8A-8863-E2FD09110B21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7770814" y="3645056"/>
            <a:ext cx="1897062" cy="1641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8" name="Espace réservé du contenu 12">
            <a:extLst>
              <a:ext uri="{FF2B5EF4-FFF2-40B4-BE49-F238E27FC236}">
                <a16:creationId xmlns:a16="http://schemas.microsoft.com/office/drawing/2014/main" id="{BBB5B74C-D3DA-4A19-A758-012D8B76EADA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57224" y="1674254"/>
            <a:ext cx="9377363" cy="6281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07030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029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2" r:id="rId3"/>
    <p:sldLayoutId id="2147483736" r:id="rId4"/>
    <p:sldLayoutId id="2147483737" r:id="rId5"/>
    <p:sldLayoutId id="2147483739" r:id="rId6"/>
    <p:sldLayoutId id="2147483733" r:id="rId7"/>
    <p:sldLayoutId id="214748373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Espace réservé pour une image  16">
            <a:extLst>
              <a:ext uri="{FF2B5EF4-FFF2-40B4-BE49-F238E27FC236}">
                <a16:creationId xmlns:a16="http://schemas.microsoft.com/office/drawing/2014/main" id="{3D205351-DF80-4BFF-86F9-7867697EFC0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" r="4"/>
          <a:stretch>
            <a:fillRect/>
          </a:stretch>
        </p:blipFill>
        <p:spPr/>
      </p:pic>
      <p:sp>
        <p:nvSpPr>
          <p:cNvPr id="10" name="Titre 8">
            <a:extLst>
              <a:ext uri="{FF2B5EF4-FFF2-40B4-BE49-F238E27FC236}">
                <a16:creationId xmlns:a16="http://schemas.microsoft.com/office/drawing/2014/main" id="{CD76F85F-636F-4AE7-8D2F-5DA86FC6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C9 Linux – Serveur WEB</a:t>
            </a:r>
          </a:p>
        </p:txBody>
      </p:sp>
      <p:pic>
        <p:nvPicPr>
          <p:cNvPr id="18" name="Espace réservé pour une image  16">
            <a:extLst>
              <a:ext uri="{FF2B5EF4-FFF2-40B4-BE49-F238E27FC236}">
                <a16:creationId xmlns:a16="http://schemas.microsoft.com/office/drawing/2014/main" id="{773097D9-2D2A-49C3-8E55-48EC4D890A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" r="4"/>
          <a:stretch>
            <a:fillRect/>
          </a:stretch>
        </p:blipFill>
        <p:spPr>
          <a:xfrm>
            <a:off x="-1" y="0"/>
            <a:ext cx="10691813" cy="5508625"/>
          </a:xfrm>
          <a:prstGeom prst="rect">
            <a:avLst/>
          </a:prstGeom>
        </p:spPr>
      </p:pic>
      <p:grpSp>
        <p:nvGrpSpPr>
          <p:cNvPr id="21" name="Groupe 20">
            <a:extLst>
              <a:ext uri="{FF2B5EF4-FFF2-40B4-BE49-F238E27FC236}">
                <a16:creationId xmlns:a16="http://schemas.microsoft.com/office/drawing/2014/main" id="{69A43A82-0F2B-446A-98E0-CA2FD7621260}"/>
              </a:ext>
            </a:extLst>
          </p:cNvPr>
          <p:cNvGrpSpPr/>
          <p:nvPr/>
        </p:nvGrpSpPr>
        <p:grpSpPr>
          <a:xfrm>
            <a:off x="-2" y="-1"/>
            <a:ext cx="10691814" cy="5512443"/>
            <a:chOff x="-2" y="-1"/>
            <a:chExt cx="10691814" cy="5512443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E539B4B-5BF7-4809-BBD7-39975012AEBB}"/>
                </a:ext>
              </a:extLst>
            </p:cNvPr>
            <p:cNvSpPr/>
            <p:nvPr/>
          </p:nvSpPr>
          <p:spPr>
            <a:xfrm>
              <a:off x="-1" y="-1"/>
              <a:ext cx="10691813" cy="5508625"/>
            </a:xfrm>
            <a:prstGeom prst="rect">
              <a:avLst/>
            </a:prstGeom>
            <a:solidFill>
              <a:srgbClr val="1B296A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0" name="Image 19">
              <a:extLst>
                <a:ext uri="{FF2B5EF4-FFF2-40B4-BE49-F238E27FC236}">
                  <a16:creationId xmlns:a16="http://schemas.microsoft.com/office/drawing/2014/main" id="{2B857018-DD26-4764-8CBF-72B84F203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" y="4261"/>
              <a:ext cx="10691813" cy="5508181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879874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B71C90-A316-4EAB-892B-6129C98DF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666350-CC36-496F-2FA5-2EE905EAC90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2800" dirty="0"/>
              <a:t>désactiver l’hôte virtuel</a:t>
            </a:r>
          </a:p>
          <a:p>
            <a:pPr lvl="1" indent="0">
              <a:buNone/>
            </a:pPr>
            <a:r>
              <a:rPr lang="en-US" sz="2800" dirty="0" err="1"/>
              <a:t>root@srv-web</a:t>
            </a:r>
            <a:r>
              <a:rPr lang="en-US" sz="2800" dirty="0"/>
              <a:t>:/</a:t>
            </a:r>
            <a:r>
              <a:rPr lang="en-US" sz="2800" dirty="0" err="1"/>
              <a:t>etc</a:t>
            </a:r>
            <a:r>
              <a:rPr lang="en-US" sz="2800" dirty="0"/>
              <a:t>/apache2/sites-available#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a2dissite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intranet.conf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 indent="0">
              <a:buNone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Enabling site intranet.</a:t>
            </a:r>
          </a:p>
          <a:p>
            <a:pPr lvl="1" indent="0">
              <a:buNone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To activate the new configuration, you need to run:</a:t>
            </a:r>
          </a:p>
          <a:p>
            <a:pPr lvl="1" indent="0">
              <a:buNone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systemctl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reload apache2</a:t>
            </a:r>
            <a:endParaRPr lang="fr-FR" sz="2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6690198-8656-8921-DD66-CFBF747876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015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C550CCD9-63E2-4408-B86B-84E2ECCDA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Installation du serveur WEB</a:t>
            </a:r>
            <a:br>
              <a:rPr lang="fr-FR" dirty="0"/>
            </a:br>
            <a:r>
              <a:rPr lang="fr-FR" dirty="0"/>
              <a:t>apache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8C5D63A-C8F8-42B8-BD6E-F860E3AF9E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7817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CF092F47-99F5-4B8E-A51B-600B6BCF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contenu 13">
            <a:extLst>
              <a:ext uri="{FF2B5EF4-FFF2-40B4-BE49-F238E27FC236}">
                <a16:creationId xmlns:a16="http://schemas.microsoft.com/office/drawing/2014/main" id="{9C92CC9B-A504-496E-A0FE-0E2100AA8C1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2800" dirty="0"/>
              <a:t>Sous Linux il existe plusieurs serveur WEB. Nous allons installer le plus « connu » le serveur apache</a:t>
            </a:r>
          </a:p>
          <a:p>
            <a:r>
              <a:rPr lang="fr-FR" sz="2800" dirty="0">
                <a:highlight>
                  <a:srgbClr val="C0C0C0"/>
                </a:highlight>
              </a:rPr>
              <a:t>#apt </a:t>
            </a:r>
            <a:r>
              <a:rPr lang="fr-FR" sz="2800" dirty="0" err="1">
                <a:highlight>
                  <a:srgbClr val="C0C0C0"/>
                </a:highlight>
              </a:rPr>
              <a:t>install</a:t>
            </a:r>
            <a:r>
              <a:rPr lang="fr-FR" sz="2800" dirty="0">
                <a:highlight>
                  <a:srgbClr val="C0C0C0"/>
                </a:highlight>
              </a:rPr>
              <a:t> apache2</a:t>
            </a:r>
          </a:p>
          <a:p>
            <a:r>
              <a:rPr lang="fr-FR" sz="2800" dirty="0"/>
              <a:t>On peut vérifier si le serveur WEB est bien démarré avec :</a:t>
            </a:r>
          </a:p>
          <a:p>
            <a:r>
              <a:rPr lang="fr-FR" sz="2800" dirty="0">
                <a:highlight>
                  <a:srgbClr val="C0C0C0"/>
                </a:highlight>
              </a:rPr>
              <a:t># service apache2 </a:t>
            </a:r>
            <a:r>
              <a:rPr lang="fr-FR" sz="2800" dirty="0" err="1">
                <a:highlight>
                  <a:srgbClr val="C0C0C0"/>
                </a:highlight>
              </a:rPr>
              <a:t>status</a:t>
            </a:r>
            <a:endParaRPr lang="fr-FR" sz="2800" dirty="0">
              <a:highlight>
                <a:srgbClr val="C0C0C0"/>
              </a:highlight>
            </a:endParaRPr>
          </a:p>
          <a:p>
            <a:r>
              <a:rPr lang="fr-FR" sz="2800" dirty="0"/>
              <a:t>Ou :</a:t>
            </a:r>
          </a:p>
          <a:p>
            <a:r>
              <a:rPr lang="fr-FR" sz="2800" dirty="0">
                <a:highlight>
                  <a:srgbClr val="C0C0C0"/>
                </a:highlight>
              </a:rPr>
              <a:t># /</a:t>
            </a:r>
            <a:r>
              <a:rPr lang="fr-FR" sz="2800" dirty="0" err="1">
                <a:highlight>
                  <a:srgbClr val="C0C0C0"/>
                </a:highlight>
              </a:rPr>
              <a:t>etc</a:t>
            </a:r>
            <a:r>
              <a:rPr lang="fr-FR" sz="2800" dirty="0">
                <a:highlight>
                  <a:srgbClr val="C0C0C0"/>
                </a:highlight>
              </a:rPr>
              <a:t>/</a:t>
            </a:r>
            <a:r>
              <a:rPr lang="fr-FR" sz="2800" dirty="0" err="1">
                <a:highlight>
                  <a:srgbClr val="C0C0C0"/>
                </a:highlight>
              </a:rPr>
              <a:t>init.d</a:t>
            </a:r>
            <a:r>
              <a:rPr lang="fr-FR" sz="2800" dirty="0">
                <a:highlight>
                  <a:srgbClr val="C0C0C0"/>
                </a:highlight>
              </a:rPr>
              <a:t>/apache2 </a:t>
            </a:r>
            <a:r>
              <a:rPr lang="fr-FR" sz="2800" dirty="0" err="1">
                <a:highlight>
                  <a:srgbClr val="C0C0C0"/>
                </a:highlight>
              </a:rPr>
              <a:t>status</a:t>
            </a:r>
            <a:endParaRPr lang="fr-FR" sz="2800" dirty="0">
              <a:highlight>
                <a:srgbClr val="C0C0C0"/>
              </a:highlight>
            </a:endParaRPr>
          </a:p>
          <a:p>
            <a:endParaRPr lang="fr-FR" sz="2800" dirty="0">
              <a:highlight>
                <a:srgbClr val="C0C0C0"/>
              </a:highlight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DDDD8F09-803B-44E6-900A-B5B6702287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Installation d’Apache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9110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1A8631-FE61-4D97-C359-94452EFDA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AC1D6901-EB42-A9AB-8682-70A68CF21BA9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3"/>
          <a:stretch>
            <a:fillRect/>
          </a:stretch>
        </p:blipFill>
        <p:spPr>
          <a:xfrm>
            <a:off x="1148239" y="1545590"/>
            <a:ext cx="8029575" cy="4095750"/>
          </a:xfrm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A9126D-F0D7-249B-5146-171277C47B5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Vérification depuis un navigateur WEB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041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461103-B904-18D9-16C4-06C12370D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Configuration des hôtes virtuels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AFEE1A-5DB8-26A7-AF8E-660EB4BF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6123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24D759-F57A-E139-BA8E-C423A173E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2C5DC9-CF70-AD82-90D2-3F8D6234ACD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57237" y="1336630"/>
            <a:ext cx="9377363" cy="5224190"/>
          </a:xfrm>
        </p:spPr>
        <p:txBody>
          <a:bodyPr/>
          <a:lstStyle/>
          <a:p>
            <a:r>
              <a:rPr lang="fr-FR" sz="2800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fr-FR" sz="2800" b="1" dirty="0" err="1">
                <a:solidFill>
                  <a:schemeClr val="accent1">
                    <a:lumMod val="75000"/>
                  </a:schemeClr>
                </a:solidFill>
              </a:rPr>
              <a:t>etc</a:t>
            </a: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</a:rPr>
              <a:t>/apache2/apache2.conf</a:t>
            </a:r>
          </a:p>
          <a:p>
            <a:r>
              <a:rPr lang="fr-FR" sz="2800" dirty="0"/>
              <a:t>Contient la configuration de base du serveur Apache</a:t>
            </a:r>
          </a:p>
          <a:p>
            <a:r>
              <a:rPr lang="fr-FR" sz="2800" dirty="0"/>
              <a:t>En particulier les dossiers possibles pour stocker un site WEB 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&lt;Directory /var/www/&gt;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        Options Indexes </a:t>
            </a:r>
            <a:r>
              <a:rPr lang="en-US" sz="1400" b="1" kern="0" dirty="0" err="1">
                <a:solidFill>
                  <a:schemeClr val="accent1">
                    <a:lumMod val="75000"/>
                  </a:schemeClr>
                </a:solidFill>
              </a:rPr>
              <a:t>FollowSymLinks</a:t>
            </a:r>
            <a:endParaRPr lang="en-US" sz="1400" b="1" kern="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400" b="1" kern="0" dirty="0" err="1">
                <a:solidFill>
                  <a:schemeClr val="accent1">
                    <a:lumMod val="75000"/>
                  </a:schemeClr>
                </a:solidFill>
              </a:rPr>
              <a:t>AllowOverride</a:t>
            </a: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 None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        Require all granted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&lt;/Directory&gt;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b="1" kern="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#&lt;Directory /srv/&gt;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#       Options Indexes </a:t>
            </a:r>
            <a:r>
              <a:rPr lang="en-US" sz="1400" b="1" kern="0" dirty="0" err="1">
                <a:solidFill>
                  <a:schemeClr val="accent1">
                    <a:lumMod val="75000"/>
                  </a:schemeClr>
                </a:solidFill>
              </a:rPr>
              <a:t>FollowSymLinks</a:t>
            </a:r>
            <a:endParaRPr lang="en-US" sz="1400" b="1" kern="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#       </a:t>
            </a:r>
            <a:r>
              <a:rPr lang="en-US" sz="1400" b="1" kern="0" dirty="0" err="1">
                <a:solidFill>
                  <a:schemeClr val="accent1">
                    <a:lumMod val="75000"/>
                  </a:schemeClr>
                </a:solidFill>
              </a:rPr>
              <a:t>AllowOverride</a:t>
            </a: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 None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#       Require all granted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1" kern="0" dirty="0">
                <a:solidFill>
                  <a:schemeClr val="accent1">
                    <a:lumMod val="75000"/>
                  </a:schemeClr>
                </a:solidFill>
              </a:rPr>
              <a:t>#&lt;/Directory&gt;</a:t>
            </a:r>
          </a:p>
          <a:p>
            <a:r>
              <a:rPr lang="fr-FR" sz="3200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fr-FR" sz="3200" b="1" dirty="0" err="1">
                <a:solidFill>
                  <a:schemeClr val="accent1">
                    <a:lumMod val="75000"/>
                  </a:schemeClr>
                </a:solidFill>
              </a:rPr>
              <a:t>etc</a:t>
            </a:r>
            <a:r>
              <a:rPr lang="fr-FR" sz="3200" b="1" dirty="0">
                <a:solidFill>
                  <a:schemeClr val="accent1">
                    <a:lumMod val="75000"/>
                  </a:schemeClr>
                </a:solidFill>
              </a:rPr>
              <a:t>/apache2/</a:t>
            </a:r>
            <a:r>
              <a:rPr lang="fr-FR" sz="3200" b="1" dirty="0" err="1">
                <a:solidFill>
                  <a:schemeClr val="accent1">
                    <a:lumMod val="75000"/>
                  </a:schemeClr>
                </a:solidFill>
              </a:rPr>
              <a:t>ports.conf</a:t>
            </a:r>
            <a:endParaRPr lang="fr-FR" sz="3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3200" dirty="0"/>
              <a:t>Contient les ports d’écoute du serveur Apache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86682D-D76A-B526-B396-11312BE40C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Les fichiers de configurations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9166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0827F9-72AF-5DBA-D895-EB08FA0EC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C6BF77-85C0-1A68-3992-3DCDB01717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1460" y="1336630"/>
            <a:ext cx="9783127" cy="5135004"/>
          </a:xfrm>
        </p:spPr>
        <p:txBody>
          <a:bodyPr/>
          <a:lstStyle/>
          <a:p>
            <a:pPr marL="514350" indent="-514350">
              <a:buFont typeface="Wingdings" panose="05000000000000000000" pitchFamily="2" charset="2"/>
              <a:buChar char="Ø"/>
            </a:pPr>
            <a:r>
              <a:rPr lang="fr-FR" sz="2800" dirty="0"/>
              <a:t>Création de répertoire pour accueillir le site WEB</a:t>
            </a:r>
          </a:p>
          <a:p>
            <a:pPr marL="1200150" lvl="1" indent="-5143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#mkdir /srv/intranet</a:t>
            </a:r>
          </a:p>
          <a:p>
            <a:pPr marL="1200150" lvl="1" indent="-5143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Changer les autorisations de ce dossier</a:t>
            </a:r>
          </a:p>
          <a:p>
            <a:pPr marL="1200150" lvl="1" indent="-514350">
              <a:buFont typeface="Wingdings" panose="05000000000000000000" pitchFamily="2" charset="2"/>
              <a:buChar char="§"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#echo “site intranet” &gt; /srv/intranet/index.html</a:t>
            </a:r>
          </a:p>
          <a:p>
            <a:pPr marL="1200150" lvl="1" indent="-514350">
              <a:buFont typeface="Wingdings" panose="05000000000000000000" pitchFamily="2" charset="2"/>
              <a:buChar char="§"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# chown www-data:www-data -R intranet/</a:t>
            </a:r>
          </a:p>
          <a:p>
            <a:pPr marL="514350" lvl="1" indent="-51435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fr-FR" sz="2800" dirty="0"/>
              <a:t>Création de l’hôte virtuel</a:t>
            </a:r>
          </a:p>
          <a:p>
            <a:pPr lvl="1" indent="0">
              <a:buNone/>
            </a:pPr>
            <a:r>
              <a:rPr lang="fr-FR" sz="2800" dirty="0"/>
              <a:t>Copier le fichier /</a:t>
            </a:r>
            <a:r>
              <a:rPr lang="fr-FR" sz="2800" dirty="0" err="1"/>
              <a:t>etc</a:t>
            </a:r>
            <a:r>
              <a:rPr lang="fr-FR" sz="2800" dirty="0"/>
              <a:t>/apache2/sites-</a:t>
            </a:r>
            <a:r>
              <a:rPr lang="fr-FR" sz="2800" dirty="0" err="1"/>
              <a:t>available</a:t>
            </a:r>
            <a:r>
              <a:rPr lang="fr-FR" sz="2800" dirty="0"/>
              <a:t>/000-default.conf vers </a:t>
            </a:r>
            <a:r>
              <a:rPr lang="fr-FR" sz="2800" dirty="0" err="1"/>
              <a:t>intranet.conf</a:t>
            </a:r>
            <a:endParaRPr lang="fr-FR" sz="2800" dirty="0"/>
          </a:p>
          <a:p>
            <a:pPr lvl="1" indent="0">
              <a:buNone/>
            </a:pP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#cd /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etc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/apache2/sites-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available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/</a:t>
            </a:r>
          </a:p>
          <a:p>
            <a:pPr lvl="1" indent="0">
              <a:buNone/>
            </a:pP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#cp 000-default.conf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intranet.conf</a:t>
            </a:r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#nano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intranet.conf</a:t>
            </a:r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ServerName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intranet.tssrc9.lan</a:t>
            </a:r>
          </a:p>
          <a:p>
            <a:pPr lvl="1" indent="0">
              <a:buNone/>
            </a:pP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ServerAdmin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webmaster@localhost</a:t>
            </a:r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fr-FR" sz="2400" dirty="0" err="1">
                <a:solidFill>
                  <a:schemeClr val="accent1">
                    <a:lumMod val="75000"/>
                  </a:schemeClr>
                </a:solidFill>
              </a:rPr>
              <a:t>DocumentRoot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 /srv/intranet</a:t>
            </a:r>
          </a:p>
          <a:p>
            <a:pPr marL="1200150" lvl="1" indent="-514350">
              <a:buFont typeface="Wingdings" panose="05000000000000000000" pitchFamily="2" charset="2"/>
              <a:buChar char="§"/>
            </a:pPr>
            <a:endParaRPr lang="fr-FR" sz="2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758284-41F5-CAFA-678E-F29841E0C9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869950"/>
            <a:ext cx="9477375" cy="466680"/>
          </a:xfrm>
        </p:spPr>
        <p:txBody>
          <a:bodyPr/>
          <a:lstStyle/>
          <a:p>
            <a:r>
              <a:rPr lang="fr-FR" dirty="0"/>
              <a:t>Création d’un Hôte virtuel: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intranet.tssrc9.lan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9196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169D8C-0AC8-3F50-01CA-3A381D8DD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497BD9-FE0C-84DD-3772-B21AC926E53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514350" indent="-514350">
              <a:buFont typeface="Wingdings" panose="05000000000000000000" pitchFamily="2" charset="2"/>
              <a:buChar char="Ø"/>
            </a:pPr>
            <a:r>
              <a:rPr lang="fr-FR" sz="2800" dirty="0"/>
              <a:t>Activer l’hôte virtuel</a:t>
            </a:r>
          </a:p>
          <a:p>
            <a:pPr lvl="1" indent="0">
              <a:buNone/>
            </a:pPr>
            <a:r>
              <a:rPr lang="en-US" sz="2800" dirty="0" err="1"/>
              <a:t>root@srv-web</a:t>
            </a:r>
            <a:r>
              <a:rPr lang="en-US" sz="2800" dirty="0"/>
              <a:t>:/</a:t>
            </a:r>
            <a:r>
              <a:rPr lang="en-US" sz="2800" dirty="0" err="1"/>
              <a:t>etc</a:t>
            </a:r>
            <a:r>
              <a:rPr lang="en-US" sz="2800" dirty="0"/>
              <a:t>/apache2/sites-available#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a2ensite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intranet.conf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 indent="0">
              <a:buNone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Enabling site intranet.</a:t>
            </a:r>
          </a:p>
          <a:p>
            <a:pPr lvl="1" indent="0">
              <a:buNone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To activate the new configuration, you need to run:</a:t>
            </a:r>
          </a:p>
          <a:p>
            <a:pPr lvl="1" indent="0">
              <a:buNone/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</a:rPr>
              <a:t>systemctl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 reload apache2</a:t>
            </a:r>
            <a:endParaRPr lang="fr-F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fr-FR" sz="2800" dirty="0"/>
              <a:t>Ajouts d’un CNAME dans le serveur DNS (zone de recherche directe)</a:t>
            </a:r>
          </a:p>
          <a:p>
            <a:pPr lvl="1" indent="0">
              <a:buNone/>
            </a:pPr>
            <a:r>
              <a:rPr lang="fr-FR" sz="2800" dirty="0">
                <a:solidFill>
                  <a:schemeClr val="accent1">
                    <a:lumMod val="75000"/>
                  </a:schemeClr>
                </a:solidFill>
                <a:highlight>
                  <a:srgbClr val="C0C0C0"/>
                </a:highlight>
              </a:rPr>
              <a:t>Intranet	IN	CNAME		srv-web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fr-FR" sz="280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772BD58-CEBA-AC3B-4EF8-8C5A1CCE92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Création d’un Hôte virtuel: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intranet.tssrc9.lan</a:t>
            </a: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3705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6EEF6B-251A-942F-AF98-FB267B4E1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4A7EB98B-2DA0-E617-5DD2-92C4CD6D8A61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3"/>
          <a:stretch>
            <a:fillRect/>
          </a:stretch>
        </p:blipFill>
        <p:spPr>
          <a:xfrm>
            <a:off x="1132999" y="1336630"/>
            <a:ext cx="8105775" cy="2705100"/>
          </a:xfrm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D321DA-870D-E08F-57E8-FBA241CEA75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F78D8CE-BA46-CBD1-F84D-6E0BCD1397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999" y="4458970"/>
            <a:ext cx="8105774" cy="2033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756556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barit_PowerPoint_CRM" id="{0CA5E5FC-C8C5-4A9D-86D8-8FC62A809E36}" vid="{08A45812-CC23-4829-B5E4-D19AC535EC4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PowerPoint_CRM</Template>
  <TotalTime>144</TotalTime>
  <Words>379</Words>
  <Application>Microsoft Office PowerPoint</Application>
  <PresentationFormat>Personnalisé</PresentationFormat>
  <Paragraphs>57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Sarabum semibold</vt:lpstr>
      <vt:lpstr>Sarabun regular</vt:lpstr>
      <vt:lpstr>Sarabun SemiBold</vt:lpstr>
      <vt:lpstr>Wingdings</vt:lpstr>
      <vt:lpstr>Conception personnalisée</vt:lpstr>
      <vt:lpstr>C9 Linux – Serveur WEB</vt:lpstr>
      <vt:lpstr>Installation du serveur WEB apache</vt:lpstr>
      <vt:lpstr>Présentation PowerPoint</vt:lpstr>
      <vt:lpstr>Présentation PowerPoint</vt:lpstr>
      <vt:lpstr>Configuration des hôtes virtuels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C9 Linux – Serveur WEB</dc:title>
  <dc:creator>DEMANGEL Denis</dc:creator>
  <cp:lastModifiedBy>DEMANGEL Denis</cp:lastModifiedBy>
  <cp:revision>1</cp:revision>
  <dcterms:created xsi:type="dcterms:W3CDTF">2023-07-04T13:26:41Z</dcterms:created>
  <dcterms:modified xsi:type="dcterms:W3CDTF">2023-07-05T07:47:16Z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4EB99E34-D388-464B-8D0C-2C777E3E0EDB</vt:lpwstr>
  </property>
  <property fmtid="{D5CDD505-2E9C-101B-9397-08002B2CF9AE}" pid="3" name="ArticulatePath">
    <vt:lpwstr>https://arfpasso-my.sharepoint.com/personal/ddemangel_arfp_asso_fr/Documents/Charte-Graphique/Gabarit_PowerPoint/Gabarit_PowerPoint_CRM</vt:lpwstr>
  </property>
</Properties>
</file>