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4" r:id="rId14"/>
    <p:sldId id="267" r:id="rId15"/>
    <p:sldId id="268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778402B8-C709-40AE-9582-64938B5D11B0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3UFKaa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ibeenpwned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bon mot de passe</a:t>
            </a:r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r>
              <a:rPr lang="fr-F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menaces du web</a:t>
            </a:r>
          </a:p>
        </p:txBody>
      </p:sp>
      <p:pic>
        <p:nvPicPr>
          <p:cNvPr id="3" name="Image 2" descr="Une image contenant texte, sombre&#10;&#10;Description générée automatiquement">
            <a:extLst>
              <a:ext uri="{FF2B5EF4-FFF2-40B4-BE49-F238E27FC236}">
                <a16:creationId xmlns:a16="http://schemas.microsoft.com/office/drawing/2014/main" id="{E822813C-C527-406F-B375-EAF00FDE3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826852"/>
            <a:ext cx="5895383" cy="6888471"/>
          </a:xfrm>
          <a:prstGeom prst="rect">
            <a:avLst/>
          </a:prstGeom>
        </p:spPr>
      </p:pic>
      <p:pic>
        <p:nvPicPr>
          <p:cNvPr id="5" name="Image 4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9C1676AB-D5B7-4641-9E3A-3E5AA97E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97" y="3839827"/>
            <a:ext cx="3810000" cy="381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Man in the middle</a:t>
            </a:r>
          </a:p>
        </p:txBody>
      </p:sp>
      <p:pic>
        <p:nvPicPr>
          <p:cNvPr id="1026" name="Picture 2" descr="What is a Man-in-the-Middle (MitM) attack and how to avoid it! -  Bitdefender Cambodia">
            <a:extLst>
              <a:ext uri="{FF2B5EF4-FFF2-40B4-BE49-F238E27FC236}">
                <a16:creationId xmlns:a16="http://schemas.microsoft.com/office/drawing/2014/main" id="{8371A1B2-B371-48D7-8673-4DCB3C03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20" y="1563120"/>
            <a:ext cx="7620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Man in the middle</a:t>
            </a:r>
          </a:p>
        </p:txBody>
      </p:sp>
      <p:pic>
        <p:nvPicPr>
          <p:cNvPr id="2050" name="Picture 2" descr="Protégez votre vie privée avec VyprDNS | VyprVPN">
            <a:extLst>
              <a:ext uri="{FF2B5EF4-FFF2-40B4-BE49-F238E27FC236}">
                <a16:creationId xmlns:a16="http://schemas.microsoft.com/office/drawing/2014/main" id="{8E932571-D6FA-4161-BD70-63E0EB40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4" y="2261006"/>
            <a:ext cx="9078076" cy="34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1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Man in the middle</a:t>
            </a:r>
          </a:p>
        </p:txBody>
      </p:sp>
      <p:pic>
        <p:nvPicPr>
          <p:cNvPr id="3074" name="Picture 2" descr="WiFi public et gratuit - Commune du Teilleul">
            <a:extLst>
              <a:ext uri="{FF2B5EF4-FFF2-40B4-BE49-F238E27FC236}">
                <a16:creationId xmlns:a16="http://schemas.microsoft.com/office/drawing/2014/main" id="{137CF27E-6CE0-48D0-BD8F-DFAAF5CD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20" y="2098675"/>
            <a:ext cx="3809999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4 choses que vous ignoriez au sujet du Bluetooth - Geeko">
            <a:extLst>
              <a:ext uri="{FF2B5EF4-FFF2-40B4-BE49-F238E27FC236}">
                <a16:creationId xmlns:a16="http://schemas.microsoft.com/office/drawing/2014/main" id="{59FD4ECD-B0E0-4BED-8092-60688D94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" y="4192620"/>
            <a:ext cx="5207893" cy="335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MF - 5G Explained - How 5G Works">
            <a:extLst>
              <a:ext uri="{FF2B5EF4-FFF2-40B4-BE49-F238E27FC236}">
                <a16:creationId xmlns:a16="http://schemas.microsoft.com/office/drawing/2014/main" id="{0412A646-792B-4F97-964A-2CC1B21B0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2" y="5542777"/>
            <a:ext cx="48768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3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Man in the middle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AF77DE6-52C4-4C81-9217-93FE5F91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20" y="1975560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184320"/>
            <a:ext cx="9071640" cy="149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Brute force</a:t>
            </a:r>
          </a:p>
        </p:txBody>
      </p:sp>
      <p:pic>
        <p:nvPicPr>
          <p:cNvPr id="65" name="Image 64"/>
          <p:cNvPicPr/>
          <p:nvPr/>
        </p:nvPicPr>
        <p:blipFill>
          <a:blip r:embed="rId3"/>
          <a:stretch/>
        </p:blipFill>
        <p:spPr>
          <a:xfrm>
            <a:off x="2160000" y="1760040"/>
            <a:ext cx="5760000" cy="576000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184320"/>
            <a:ext cx="9071640" cy="149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Brute force</a:t>
            </a:r>
          </a:p>
        </p:txBody>
      </p:sp>
      <p:pic>
        <p:nvPicPr>
          <p:cNvPr id="4" name="Picture 2" descr="The Exponential Nature of Password Cracking Costs | Core Security Blog">
            <a:extLst>
              <a:ext uri="{FF2B5EF4-FFF2-40B4-BE49-F238E27FC236}">
                <a16:creationId xmlns:a16="http://schemas.microsoft.com/office/drawing/2014/main" id="{E8CB67E7-416C-408A-8D00-E43AD641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55" y="1735624"/>
            <a:ext cx="7602514" cy="563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3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184320"/>
            <a:ext cx="9071640" cy="149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Brute force</a:t>
            </a:r>
          </a:p>
        </p:txBody>
      </p:sp>
      <p:sp>
        <p:nvSpPr>
          <p:cNvPr id="68" name="TextShape 2"/>
          <p:cNvSpPr txBox="1"/>
          <p:nvPr/>
        </p:nvSpPr>
        <p:spPr>
          <a:xfrm>
            <a:off x="2666159" y="2252160"/>
            <a:ext cx="5368887" cy="92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1 154 870 222 667</a:t>
            </a:r>
            <a:endParaRPr lang="fr-FR" sz="1800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184320"/>
            <a:ext cx="9071640" cy="1496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Brute force</a:t>
            </a:r>
          </a:p>
        </p:txBody>
      </p:sp>
      <p:sp>
        <p:nvSpPr>
          <p:cNvPr id="70" name="TextShape 2"/>
          <p:cNvSpPr txBox="1"/>
          <p:nvPr/>
        </p:nvSpPr>
        <p:spPr>
          <a:xfrm>
            <a:off x="2308900" y="2313120"/>
            <a:ext cx="5461840" cy="272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1 154 870 222 667</a:t>
            </a:r>
            <a:endParaRPr lang="fr-FR" sz="1800" b="0" strike="noStrike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fr-FR" sz="28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 de 1100 milliards de</a:t>
            </a:r>
          </a:p>
          <a:p>
            <a:pPr algn="ctr"/>
            <a:r>
              <a:rPr lang="fr-FR" sz="28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Mots de passe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fr-FR" sz="28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Potentiellement corrompus</a:t>
            </a:r>
          </a:p>
          <a:p>
            <a:pPr algn="ctr"/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-188640"/>
            <a:ext cx="9071640" cy="224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Le vol de données</a:t>
            </a:r>
          </a:p>
        </p:txBody>
      </p:sp>
      <p:pic>
        <p:nvPicPr>
          <p:cNvPr id="72" name="Image 71"/>
          <p:cNvPicPr/>
          <p:nvPr/>
        </p:nvPicPr>
        <p:blipFill>
          <a:blip r:embed="rId3"/>
          <a:stretch/>
        </p:blipFill>
        <p:spPr>
          <a:xfrm>
            <a:off x="662400" y="2775240"/>
            <a:ext cx="8755200" cy="380880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bon mot de passe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2448000" y="2519640"/>
            <a:ext cx="6696000" cy="211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1 - Le web à tous les niveaux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-188640"/>
            <a:ext cx="9071640" cy="224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Le vol de données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4D3655-BFD9-47FC-86A5-94E73D3C4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20" y="1975560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-188640"/>
            <a:ext cx="9071640" cy="224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L’ingénieurie sociale</a:t>
            </a:r>
          </a:p>
        </p:txBody>
      </p:sp>
      <p:pic>
        <p:nvPicPr>
          <p:cNvPr id="76" name="Image 75"/>
          <p:cNvPicPr/>
          <p:nvPr/>
        </p:nvPicPr>
        <p:blipFill>
          <a:blip r:embed="rId3"/>
          <a:stretch/>
        </p:blipFill>
        <p:spPr>
          <a:xfrm>
            <a:off x="540000" y="2058480"/>
            <a:ext cx="9000000" cy="450000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-188640"/>
            <a:ext cx="9071640" cy="224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principales menaces :
L’ingénieurie sociale</a:t>
            </a:r>
          </a:p>
        </p:txBody>
      </p:sp>
      <p:pic>
        <p:nvPicPr>
          <p:cNvPr id="78" name="Image 77"/>
          <p:cNvPicPr/>
          <p:nvPr/>
        </p:nvPicPr>
        <p:blipFill>
          <a:blip r:embed="rId3"/>
          <a:stretch/>
        </p:blipFill>
        <p:spPr>
          <a:xfrm>
            <a:off x="180000" y="2338920"/>
            <a:ext cx="9720000" cy="486000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 78"/>
          <p:cNvPicPr/>
          <p:nvPr/>
        </p:nvPicPr>
        <p:blipFill>
          <a:blip r:embed="rId3"/>
          <a:stretch/>
        </p:blipFill>
        <p:spPr>
          <a:xfrm>
            <a:off x="0" y="185040"/>
            <a:ext cx="10080000" cy="718920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 79"/>
          <p:cNvPicPr/>
          <p:nvPr/>
        </p:nvPicPr>
        <p:blipFill>
          <a:blip r:embed="rId3"/>
          <a:stretch/>
        </p:blipFill>
        <p:spPr>
          <a:xfrm>
            <a:off x="1470600" y="294840"/>
            <a:ext cx="6418800" cy="720000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80"/>
          <p:cNvPicPr/>
          <p:nvPr/>
        </p:nvPicPr>
        <p:blipFill>
          <a:blip r:embed="rId3"/>
          <a:stretch/>
        </p:blipFill>
        <p:spPr>
          <a:xfrm>
            <a:off x="184320" y="128880"/>
            <a:ext cx="9753120" cy="731520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bon mot de passe</a:t>
            </a:r>
          </a:p>
        </p:txBody>
      </p:sp>
      <p:sp>
        <p:nvSpPr>
          <p:cNvPr id="8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54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https://goo.gl/3UFKaa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bon mot de passe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54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https://haveibeenpwned.com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/>
          <p:cNvPicPr/>
          <p:nvPr/>
        </p:nvPicPr>
        <p:blipFill>
          <a:blip r:embed="rId3"/>
          <a:stretch/>
        </p:blipFill>
        <p:spPr>
          <a:xfrm>
            <a:off x="2353320" y="1800"/>
            <a:ext cx="5373720" cy="755964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86"/>
          <p:cNvPicPr/>
          <p:nvPr/>
        </p:nvPicPr>
        <p:blipFill>
          <a:blip r:embed="rId3"/>
          <a:stretch/>
        </p:blipFill>
        <p:spPr>
          <a:xfrm>
            <a:off x="2397240" y="360"/>
            <a:ext cx="5285880" cy="755964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bon mot de passe</a:t>
            </a:r>
          </a:p>
        </p:txBody>
      </p:sp>
      <p:sp>
        <p:nvSpPr>
          <p:cNvPr id="44" name="TextShape 2"/>
          <p:cNvSpPr txBox="1"/>
          <p:nvPr/>
        </p:nvSpPr>
        <p:spPr>
          <a:xfrm>
            <a:off x="2448000" y="2519640"/>
            <a:ext cx="6696000" cy="211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1 - Le web à tous les niveaux</a:t>
            </a:r>
          </a:p>
          <a:p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2 - Les menaces du web...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bon mot de passe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2448000" y="2519640"/>
            <a:ext cx="6696000" cy="211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1 - Le web à tous les niveaux</a:t>
            </a:r>
          </a:p>
          <a:p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2 - Les menaces du web...</a:t>
            </a:r>
          </a:p>
          <a:p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3 - … Pas si menaçantes que ça 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web à tous les niveaux</a:t>
            </a:r>
          </a:p>
        </p:txBody>
      </p:sp>
      <p:pic>
        <p:nvPicPr>
          <p:cNvPr id="48" name="Image 47"/>
          <p:cNvPicPr/>
          <p:nvPr/>
        </p:nvPicPr>
        <p:blipFill>
          <a:blip r:embed="rId2"/>
          <a:stretch/>
        </p:blipFill>
        <p:spPr>
          <a:xfrm>
            <a:off x="20880" y="1900440"/>
            <a:ext cx="10079640" cy="564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web à tous les niveaux</a:t>
            </a:r>
          </a:p>
        </p:txBody>
      </p:sp>
      <p:pic>
        <p:nvPicPr>
          <p:cNvPr id="50" name="Image 49"/>
          <p:cNvPicPr/>
          <p:nvPr/>
        </p:nvPicPr>
        <p:blipFill>
          <a:blip r:embed="rId2"/>
          <a:stretch/>
        </p:blipFill>
        <p:spPr>
          <a:xfrm>
            <a:off x="20880" y="2160000"/>
            <a:ext cx="10059120" cy="522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web à tous les niveaux</a:t>
            </a:r>
          </a:p>
        </p:txBody>
      </p:sp>
      <p:pic>
        <p:nvPicPr>
          <p:cNvPr id="52" name="Image 51"/>
          <p:cNvPicPr/>
          <p:nvPr/>
        </p:nvPicPr>
        <p:blipFill>
          <a:blip r:embed="rId2"/>
          <a:stretch/>
        </p:blipFill>
        <p:spPr>
          <a:xfrm>
            <a:off x="1260000" y="1219320"/>
            <a:ext cx="7560000" cy="6480000"/>
          </a:xfrm>
          <a:prstGeom prst="rect">
            <a:avLst/>
          </a:prstGeom>
          <a:ln>
            <a:noFill/>
          </a:ln>
        </p:spPr>
      </p:pic>
      <p:pic>
        <p:nvPicPr>
          <p:cNvPr id="53" name="Image 52"/>
          <p:cNvPicPr/>
          <p:nvPr/>
        </p:nvPicPr>
        <p:blipFill>
          <a:blip r:embed="rId3"/>
          <a:stretch/>
        </p:blipFill>
        <p:spPr>
          <a:xfrm>
            <a:off x="72000" y="6444000"/>
            <a:ext cx="1080000" cy="10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web à tous les niveaux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DACBD6-E8F9-4D39-80C1-5467297D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4" y="1772746"/>
            <a:ext cx="9897856" cy="52204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Image 56"/>
          <p:cNvPicPr/>
          <p:nvPr/>
        </p:nvPicPr>
        <p:blipFill>
          <a:blip r:embed="rId2"/>
          <a:stretch/>
        </p:blipFill>
        <p:spPr>
          <a:xfrm>
            <a:off x="180000" y="763200"/>
            <a:ext cx="9720000" cy="610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233</Words>
  <Application>Microsoft Office PowerPoint</Application>
  <PresentationFormat>Personnalisé</PresentationFormat>
  <Paragraphs>37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roboto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M DEVOLDERE</cp:lastModifiedBy>
  <cp:revision>51</cp:revision>
  <dcterms:created xsi:type="dcterms:W3CDTF">2018-01-09T00:14:23Z</dcterms:created>
  <dcterms:modified xsi:type="dcterms:W3CDTF">2021-05-30T11:21:48Z</dcterms:modified>
  <dc:language>fr-FR</dc:language>
</cp:coreProperties>
</file>