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CFA6A-4406-5A88-B4FB-31CE3F6E59DA}" v="1" dt="2025-07-23T12:07:3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40851a5-a932-4824-8044-1823243400e9::" providerId="AD" clId="Web-{7567C53D-D77F-3B2A-04E8-08A20D03B4EE}"/>
    <pc:docChg chg="addSld modSld">
      <pc:chgData name="Utilisateur invité" userId="S::urn:spo:tenantanon#f40851a5-a932-4824-8044-1823243400e9::" providerId="AD" clId="Web-{7567C53D-D77F-3B2A-04E8-08A20D03B4EE}" dt="2025-06-11T07:01:20.111" v="72" actId="20577"/>
      <pc:docMkLst>
        <pc:docMk/>
      </pc:docMkLst>
      <pc:sldChg chg="modSp">
        <pc:chgData name="Utilisateur invité" userId="S::urn:spo:tenantanon#f40851a5-a932-4824-8044-1823243400e9::" providerId="AD" clId="Web-{7567C53D-D77F-3B2A-04E8-08A20D03B4EE}" dt="2025-06-11T06:58:39.074" v="1" actId="20577"/>
        <pc:sldMkLst>
          <pc:docMk/>
          <pc:sldMk cId="2401713761" sldId="258"/>
        </pc:sldMkLst>
        <pc:spChg chg="mod">
          <ac:chgData name="Utilisateur invité" userId="S::urn:spo:tenantanon#f40851a5-a932-4824-8044-1823243400e9::" providerId="AD" clId="Web-{7567C53D-D77F-3B2A-04E8-08A20D03B4EE}" dt="2025-06-11T06:58:39.074" v="1" actId="20577"/>
          <ac:spMkLst>
            <pc:docMk/>
            <pc:sldMk cId="2401713761" sldId="258"/>
            <ac:spMk id="2" creationId="{2BF3D08B-1F12-FF7B-55EA-FCAD7F5E8C8E}"/>
          </ac:spMkLst>
        </pc:spChg>
      </pc:sldChg>
      <pc:sldChg chg="modSp">
        <pc:chgData name="Utilisateur invité" userId="S::urn:spo:tenantanon#f40851a5-a932-4824-8044-1823243400e9::" providerId="AD" clId="Web-{7567C53D-D77F-3B2A-04E8-08A20D03B4EE}" dt="2025-06-11T07:01:20.111" v="72" actId="20577"/>
        <pc:sldMkLst>
          <pc:docMk/>
          <pc:sldMk cId="1703405099" sldId="263"/>
        </pc:sldMkLst>
        <pc:spChg chg="mod">
          <ac:chgData name="Utilisateur invité" userId="S::urn:spo:tenantanon#f40851a5-a932-4824-8044-1823243400e9::" providerId="AD" clId="Web-{7567C53D-D77F-3B2A-04E8-08A20D03B4EE}" dt="2025-06-11T07:01:20.111" v="72" actId="20577"/>
          <ac:spMkLst>
            <pc:docMk/>
            <pc:sldMk cId="1703405099" sldId="263"/>
            <ac:spMk id="5" creationId="{28E52D96-FD84-C6AD-72C4-E9A329B97C5A}"/>
          </ac:spMkLst>
        </pc:spChg>
      </pc:sldChg>
      <pc:sldChg chg="addSp delSp modSp add replId">
        <pc:chgData name="Utilisateur invité" userId="S::urn:spo:tenantanon#f40851a5-a932-4824-8044-1823243400e9::" providerId="AD" clId="Web-{7567C53D-D77F-3B2A-04E8-08A20D03B4EE}" dt="2025-06-11T07:00:03.859" v="19" actId="1076"/>
        <pc:sldMkLst>
          <pc:docMk/>
          <pc:sldMk cId="2848379435" sldId="280"/>
        </pc:sldMkLst>
        <pc:spChg chg="mod">
          <ac:chgData name="Utilisateur invité" userId="S::urn:spo:tenantanon#f40851a5-a932-4824-8044-1823243400e9::" providerId="AD" clId="Web-{7567C53D-D77F-3B2A-04E8-08A20D03B4EE}" dt="2025-06-11T07:00:03.859" v="19" actId="1076"/>
          <ac:spMkLst>
            <pc:docMk/>
            <pc:sldMk cId="2848379435" sldId="280"/>
            <ac:spMk id="2" creationId="{30217589-EF1D-8F4F-4CCD-153271B0EC87}"/>
          </ac:spMkLst>
        </pc:spChg>
        <pc:spChg chg="del">
          <ac:chgData name="Utilisateur invité" userId="S::urn:spo:tenantanon#f40851a5-a932-4824-8044-1823243400e9::" providerId="AD" clId="Web-{7567C53D-D77F-3B2A-04E8-08A20D03B4EE}" dt="2025-06-11T06:59:26.326" v="4"/>
          <ac:spMkLst>
            <pc:docMk/>
            <pc:sldMk cId="2848379435" sldId="280"/>
            <ac:spMk id="4" creationId="{5487721F-71A9-8D97-8BF2-0CFB21A3C180}"/>
          </ac:spMkLst>
        </pc:spChg>
        <pc:spChg chg="add del mod">
          <ac:chgData name="Utilisateur invité" userId="S::urn:spo:tenantanon#f40851a5-a932-4824-8044-1823243400e9::" providerId="AD" clId="Web-{7567C53D-D77F-3B2A-04E8-08A20D03B4EE}" dt="2025-06-11T06:59:28.045" v="5"/>
          <ac:spMkLst>
            <pc:docMk/>
            <pc:sldMk cId="2848379435" sldId="280"/>
            <ac:spMk id="5" creationId="{C5F25F33-4B39-1DF5-5252-0C249CC43E3B}"/>
          </ac:spMkLst>
        </pc:spChg>
        <pc:picChg chg="del">
          <ac:chgData name="Utilisateur invité" userId="S::urn:spo:tenantanon#f40851a5-a932-4824-8044-1823243400e9::" providerId="AD" clId="Web-{7567C53D-D77F-3B2A-04E8-08A20D03B4EE}" dt="2025-06-11T06:59:24.826" v="3"/>
          <ac:picMkLst>
            <pc:docMk/>
            <pc:sldMk cId="2848379435" sldId="280"/>
            <ac:picMk id="7" creationId="{D1EBE453-8DA3-5A18-FF84-B190E8D45ED2}"/>
          </ac:picMkLst>
        </pc:picChg>
      </pc:sldChg>
    </pc:docChg>
  </pc:docChgLst>
  <pc:docChgLst>
    <pc:chgData name="KONDA Eudes" userId="S::ekonda@arfp.asso.fr::136a0b43-c60b-4ee1-8595-4e5e4863afda" providerId="AD" clId="Web-{678216AD-D056-A554-F063-5246FE988AF7}"/>
    <pc:docChg chg="modSld">
      <pc:chgData name="KONDA Eudes" userId="S::ekonda@arfp.asso.fr::136a0b43-c60b-4ee1-8595-4e5e4863afda" providerId="AD" clId="Web-{678216AD-D056-A554-F063-5246FE988AF7}" dt="2025-06-11T06:36:51.201" v="60" actId="20577"/>
      <pc:docMkLst>
        <pc:docMk/>
      </pc:docMkLst>
      <pc:sldChg chg="modSp">
        <pc:chgData name="KONDA Eudes" userId="S::ekonda@arfp.asso.fr::136a0b43-c60b-4ee1-8595-4e5e4863afda" providerId="AD" clId="Web-{678216AD-D056-A554-F063-5246FE988AF7}" dt="2025-06-11T06:36:51.201" v="60" actId="20577"/>
        <pc:sldMkLst>
          <pc:docMk/>
          <pc:sldMk cId="2163719648" sldId="279"/>
        </pc:sldMkLst>
        <pc:spChg chg="mod">
          <ac:chgData name="KONDA Eudes" userId="S::ekonda@arfp.asso.fr::136a0b43-c60b-4ee1-8595-4e5e4863afda" providerId="AD" clId="Web-{678216AD-D056-A554-F063-5246FE988AF7}" dt="2025-06-11T06:36:51.201" v="60" actId="20577"/>
          <ac:spMkLst>
            <pc:docMk/>
            <pc:sldMk cId="2163719648" sldId="279"/>
            <ac:spMk id="4" creationId="{67F69577-B038-2612-D9ED-06BDAD0E7C90}"/>
          </ac:spMkLst>
        </pc:spChg>
      </pc:sldChg>
    </pc:docChg>
  </pc:docChgLst>
  <pc:docChgLst>
    <pc:chgData name="Utilisateur invité" userId="S::urn:spo:tenantanon#f40851a5-a932-4824-8044-1823243400e9::" providerId="AD" clId="Web-{CCFE810F-711A-DD5C-35A5-751ACC6DB2DA}"/>
    <pc:docChg chg="modSld">
      <pc:chgData name="Utilisateur invité" userId="S::urn:spo:tenantanon#f40851a5-a932-4824-8044-1823243400e9::" providerId="AD" clId="Web-{CCFE810F-711A-DD5C-35A5-751ACC6DB2DA}" dt="2025-06-11T08:13:04.193" v="6" actId="20577"/>
      <pc:docMkLst>
        <pc:docMk/>
      </pc:docMkLst>
      <pc:sldChg chg="modSp">
        <pc:chgData name="Utilisateur invité" userId="S::urn:spo:tenantanon#f40851a5-a932-4824-8044-1823243400e9::" providerId="AD" clId="Web-{CCFE810F-711A-DD5C-35A5-751ACC6DB2DA}" dt="2025-06-11T08:13:04.193" v="6" actId="20577"/>
        <pc:sldMkLst>
          <pc:docMk/>
          <pc:sldMk cId="1688228923" sldId="270"/>
        </pc:sldMkLst>
        <pc:spChg chg="mod">
          <ac:chgData name="Utilisateur invité" userId="S::urn:spo:tenantanon#f40851a5-a932-4824-8044-1823243400e9::" providerId="AD" clId="Web-{CCFE810F-711A-DD5C-35A5-751ACC6DB2DA}" dt="2025-06-11T08:13:04.193" v="6" actId="20577"/>
          <ac:spMkLst>
            <pc:docMk/>
            <pc:sldMk cId="1688228923" sldId="270"/>
            <ac:spMk id="2" creationId="{42F90773-FDD8-360C-E156-182A340572A3}"/>
          </ac:spMkLst>
        </pc:spChg>
      </pc:sldChg>
    </pc:docChg>
  </pc:docChgLst>
  <pc:docChgLst>
    <pc:chgData name="Utilisateur invité" userId="S::urn:spo:tenantanon#f40851a5-a932-4824-8044-1823243400e9::" providerId="AD" clId="Web-{AFCCFA6A-4406-5A88-B4FB-31CE3F6E59DA}"/>
    <pc:docChg chg="modSld">
      <pc:chgData name="Utilisateur invité" userId="S::urn:spo:tenantanon#f40851a5-a932-4824-8044-1823243400e9::" providerId="AD" clId="Web-{AFCCFA6A-4406-5A88-B4FB-31CE3F6E59DA}" dt="2025-07-23T12:07:36.170" v="0" actId="1076"/>
      <pc:docMkLst>
        <pc:docMk/>
      </pc:docMkLst>
      <pc:sldChg chg="modSp">
        <pc:chgData name="Utilisateur invité" userId="S::urn:spo:tenantanon#f40851a5-a932-4824-8044-1823243400e9::" providerId="AD" clId="Web-{AFCCFA6A-4406-5A88-B4FB-31CE3F6E59DA}" dt="2025-07-23T12:07:36.170" v="0" actId="1076"/>
        <pc:sldMkLst>
          <pc:docMk/>
          <pc:sldMk cId="2694011357" sldId="256"/>
        </pc:sldMkLst>
        <pc:picChg chg="mod">
          <ac:chgData name="Utilisateur invité" userId="S::urn:spo:tenantanon#f40851a5-a932-4824-8044-1823243400e9::" providerId="AD" clId="Web-{AFCCFA6A-4406-5A88-B4FB-31CE3F6E59DA}" dt="2025-07-23T12:07:36.170" v="0" actId="1076"/>
          <ac:picMkLst>
            <pc:docMk/>
            <pc:sldMk cId="2694011357" sldId="256"/>
            <ac:picMk id="4" creationId="{E219D195-33C4-7F09-F83F-B883FF3D9F88}"/>
          </ac:picMkLst>
        </pc:picChg>
      </pc:sldChg>
    </pc:docChg>
  </pc:docChgLst>
  <pc:docChgLst>
    <pc:chgData name="Utilisateur invité" userId="S::urn:spo:tenantanon#f40851a5-a932-4824-8044-1823243400e9::" providerId="AD" clId="Web-{C6A75CBE-C246-3E34-1406-AD79D934C50D}"/>
    <pc:docChg chg="modSld">
      <pc:chgData name="Utilisateur invité" userId="S::urn:spo:tenantanon#f40851a5-a932-4824-8044-1823243400e9::" providerId="AD" clId="Web-{C6A75CBE-C246-3E34-1406-AD79D934C50D}" dt="2025-06-11T06:55:57.482" v="1" actId="1076"/>
      <pc:docMkLst>
        <pc:docMk/>
      </pc:docMkLst>
      <pc:sldChg chg="modSp">
        <pc:chgData name="Utilisateur invité" userId="S::urn:spo:tenantanon#f40851a5-a932-4824-8044-1823243400e9::" providerId="AD" clId="Web-{C6A75CBE-C246-3E34-1406-AD79D934C50D}" dt="2025-06-11T06:43:19.045" v="0" actId="1076"/>
        <pc:sldMkLst>
          <pc:docMk/>
          <pc:sldMk cId="4058571494" sldId="267"/>
        </pc:sldMkLst>
        <pc:picChg chg="mod">
          <ac:chgData name="Utilisateur invité" userId="S::urn:spo:tenantanon#f40851a5-a932-4824-8044-1823243400e9::" providerId="AD" clId="Web-{C6A75CBE-C246-3E34-1406-AD79D934C50D}" dt="2025-06-11T06:43:19.045" v="0" actId="1076"/>
          <ac:picMkLst>
            <pc:docMk/>
            <pc:sldMk cId="4058571494" sldId="267"/>
            <ac:picMk id="11266" creationId="{C0FDF5C0-7A2C-E17E-329B-EC936E093BE1}"/>
          </ac:picMkLst>
        </pc:picChg>
      </pc:sldChg>
      <pc:sldChg chg="modSp">
        <pc:chgData name="Utilisateur invité" userId="S::urn:spo:tenantanon#f40851a5-a932-4824-8044-1823243400e9::" providerId="AD" clId="Web-{C6A75CBE-C246-3E34-1406-AD79D934C50D}" dt="2025-06-11T06:55:57.482" v="1" actId="1076"/>
        <pc:sldMkLst>
          <pc:docMk/>
          <pc:sldMk cId="3890651121" sldId="278"/>
        </pc:sldMkLst>
        <pc:picChg chg="mod">
          <ac:chgData name="Utilisateur invité" userId="S::urn:spo:tenantanon#f40851a5-a932-4824-8044-1823243400e9::" providerId="AD" clId="Web-{C6A75CBE-C246-3E34-1406-AD79D934C50D}" dt="2025-06-11T06:55:57.482" v="1" actId="1076"/>
          <ac:picMkLst>
            <pc:docMk/>
            <pc:sldMk cId="3890651121" sldId="278"/>
            <ac:picMk id="24578" creationId="{BD56E13F-397E-4658-E799-DC93D7069C86}"/>
          </ac:picMkLst>
        </pc:picChg>
      </pc:sldChg>
    </pc:docChg>
  </pc:docChgLst>
  <pc:docChgLst>
    <pc:chgData name="Utilisateur invité" userId="S::urn:spo:tenantanon#f40851a5-a932-4824-8044-1823243400e9::" providerId="AD" clId="Web-{BC34F7C9-8809-DE3B-5F02-BBC8F07F948D}"/>
    <pc:docChg chg="modSld">
      <pc:chgData name="Utilisateur invité" userId="S::urn:spo:tenantanon#f40851a5-a932-4824-8044-1823243400e9::" providerId="AD" clId="Web-{BC34F7C9-8809-DE3B-5F02-BBC8F07F948D}" dt="2025-06-11T08:51:11.024" v="14" actId="20577"/>
      <pc:docMkLst>
        <pc:docMk/>
      </pc:docMkLst>
      <pc:sldChg chg="modSp">
        <pc:chgData name="Utilisateur invité" userId="S::urn:spo:tenantanon#f40851a5-a932-4824-8044-1823243400e9::" providerId="AD" clId="Web-{BC34F7C9-8809-DE3B-5F02-BBC8F07F948D}" dt="2025-06-11T08:51:11.024" v="14" actId="20577"/>
        <pc:sldMkLst>
          <pc:docMk/>
          <pc:sldMk cId="908369115" sldId="274"/>
        </pc:sldMkLst>
        <pc:spChg chg="mod">
          <ac:chgData name="Utilisateur invité" userId="S::urn:spo:tenantanon#f40851a5-a932-4824-8044-1823243400e9::" providerId="AD" clId="Web-{BC34F7C9-8809-DE3B-5F02-BBC8F07F948D}" dt="2025-06-11T08:51:11.024" v="14" actId="20577"/>
          <ac:spMkLst>
            <pc:docMk/>
            <pc:sldMk cId="908369115" sldId="274"/>
            <ac:spMk id="2" creationId="{21D86AC5-BC4B-16EC-A063-C78162E84651}"/>
          </ac:spMkLst>
        </pc:spChg>
      </pc:sldChg>
      <pc:sldChg chg="modSp">
        <pc:chgData name="Utilisateur invité" userId="S::urn:spo:tenantanon#f40851a5-a932-4824-8044-1823243400e9::" providerId="AD" clId="Web-{BC34F7C9-8809-DE3B-5F02-BBC8F07F948D}" dt="2025-06-11T08:30:24.903" v="12" actId="20577"/>
        <pc:sldMkLst>
          <pc:docMk/>
          <pc:sldMk cId="1666535785" sldId="276"/>
        </pc:sldMkLst>
        <pc:spChg chg="mod">
          <ac:chgData name="Utilisateur invité" userId="S::urn:spo:tenantanon#f40851a5-a932-4824-8044-1823243400e9::" providerId="AD" clId="Web-{BC34F7C9-8809-DE3B-5F02-BBC8F07F948D}" dt="2025-06-11T08:30:24.903" v="12" actId="20577"/>
          <ac:spMkLst>
            <pc:docMk/>
            <pc:sldMk cId="1666535785" sldId="276"/>
            <ac:spMk id="2" creationId="{4512BC27-1610-D31A-352A-5CAC341498B8}"/>
          </ac:spMkLst>
        </pc:spChg>
      </pc:sldChg>
    </pc:docChg>
  </pc:docChgLst>
  <pc:docChgLst>
    <pc:chgData name="DE BRITO Jessy" userId="8b2675eb-f6c5-4fc2-a0b3-207325e583fc" providerId="ADAL" clId="{7437DCC1-9E64-45EB-9F03-0E89569D4F6D}"/>
    <pc:docChg chg="custSel modSld">
      <pc:chgData name="DE BRITO Jessy" userId="8b2675eb-f6c5-4fc2-a0b3-207325e583fc" providerId="ADAL" clId="{7437DCC1-9E64-45EB-9F03-0E89569D4F6D}" dt="2025-06-11T08:14:34.731" v="47" actId="20577"/>
      <pc:docMkLst>
        <pc:docMk/>
      </pc:docMkLst>
      <pc:sldChg chg="addSp delSp modSp mod">
        <pc:chgData name="DE BRITO Jessy" userId="8b2675eb-f6c5-4fc2-a0b3-207325e583fc" providerId="ADAL" clId="{7437DCC1-9E64-45EB-9F03-0E89569D4F6D}" dt="2025-06-11T07:01:35.665" v="35" actId="478"/>
        <pc:sldMkLst>
          <pc:docMk/>
          <pc:sldMk cId="2694011357" sldId="256"/>
        </pc:sldMkLst>
        <pc:spChg chg="add del mod">
          <ac:chgData name="DE BRITO Jessy" userId="8b2675eb-f6c5-4fc2-a0b3-207325e583fc" providerId="ADAL" clId="{7437DCC1-9E64-45EB-9F03-0E89569D4F6D}" dt="2025-06-11T07:01:35.665" v="35" actId="478"/>
          <ac:spMkLst>
            <pc:docMk/>
            <pc:sldMk cId="2694011357" sldId="256"/>
            <ac:spMk id="7" creationId="{CDC162FF-FBCB-D14D-A525-D356373F41C1}"/>
          </ac:spMkLst>
        </pc:spChg>
        <pc:picChg chg="add del mod">
          <ac:chgData name="DE BRITO Jessy" userId="8b2675eb-f6c5-4fc2-a0b3-207325e583fc" providerId="ADAL" clId="{7437DCC1-9E64-45EB-9F03-0E89569D4F6D}" dt="2025-06-11T06:37:03.712" v="8" actId="478"/>
          <ac:picMkLst>
            <pc:docMk/>
            <pc:sldMk cId="2694011357" sldId="256"/>
            <ac:picMk id="6" creationId="{E41000FF-FD68-11B7-E485-30AEF6CD40B3}"/>
          </ac:picMkLst>
        </pc:picChg>
      </pc:sldChg>
      <pc:sldChg chg="modSp mod">
        <pc:chgData name="DE BRITO Jessy" userId="8b2675eb-f6c5-4fc2-a0b3-207325e583fc" providerId="ADAL" clId="{7437DCC1-9E64-45EB-9F03-0E89569D4F6D}" dt="2025-06-11T08:14:34.731" v="47" actId="20577"/>
        <pc:sldMkLst>
          <pc:docMk/>
          <pc:sldMk cId="1688228923" sldId="270"/>
        </pc:sldMkLst>
        <pc:spChg chg="mod">
          <ac:chgData name="DE BRITO Jessy" userId="8b2675eb-f6c5-4fc2-a0b3-207325e583fc" providerId="ADAL" clId="{7437DCC1-9E64-45EB-9F03-0E89569D4F6D}" dt="2025-06-11T08:14:34.731" v="47" actId="20577"/>
          <ac:spMkLst>
            <pc:docMk/>
            <pc:sldMk cId="1688228923" sldId="270"/>
            <ac:spMk id="2" creationId="{42F90773-FDD8-360C-E156-182A340572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E7668-7BC8-411D-91F3-A7B279CBD099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C1097-734A-41E0-8A8B-0950A1CAE6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1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D775-B1A1-46A2-5BDC-FE17E229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12DFAC-B5BA-FF08-3BFC-A6105D288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5DFD3B-2F34-67AE-D7F1-E9AFC43DC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6C9AEB-BB5D-2EE2-7088-830A19096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7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1E51-E523-443B-9D70-B59942BB7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9CB5D8-30F6-8EA1-5AAA-4AD8605C6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88B80F-49CE-94BA-2EB7-EC39BC70D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0444F2-18D8-1D78-6AE6-3384CA519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3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15F9-69A7-0CE0-C49E-7DE901B26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E038C3-584B-0C23-4096-217B3EC5F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B2FDEF-44B5-12E1-47F3-F44C4507C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363AD-E09D-153A-DBF1-BC6756B06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18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A230-C840-991D-4FEE-7B834C2D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77260C-A63A-C46E-0B6C-2BBB6D736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4AD8F7-B404-AB17-55F2-6C826A736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6D96C-3670-2DBB-2373-2585519DF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22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8A8E4-29C3-8A8B-CD70-E216A0BF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2E8C8D-1CEC-EDA9-26DA-457546797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E27B75-ED7B-1CF4-BC75-B77948581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00A2F-F245-8C5F-9272-8E92F17C8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82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FD7E6-4A40-56FE-B5BC-890411A0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4DB790-9E7A-796D-DE6A-7DEFD0171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4A5870-3E3B-B619-2F37-6C8308829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1AB5B-D9B6-E6F2-7CD0-A2E0E55CA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12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0537-1D16-27EA-0D11-8C51A90B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F31692-9DAA-6CA0-4590-9DF4C88F7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999A9F-C3D8-23E9-40D7-9265ABAA2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4FFAF9-A3A5-1227-8865-79B382C72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76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0EA13-8BD9-CD96-903A-24989D94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F052EB-8A03-78B1-C979-7556790DF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06FAE3-EFEA-D4F4-F750-7CFEC8D5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C45EDC-BC6D-7167-2F8B-87344C089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775E5-B19A-4909-899C-37E45ED2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99802F-01EB-7AA6-2860-F3DBBF8AA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D8390A-DC48-E27F-F532-0E54B824C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07EE1D-9152-0375-FEE2-77EF4F37F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1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7B5AF-CC9F-B308-7B86-E7E4D8C1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D8110D-353C-F84F-4EEB-7A0B2FB6F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3CCB9C-B65A-F889-1BE5-A9825A0F1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2BA178-2D32-F647-70A4-E2514F600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0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5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9121B-75F9-8545-5B82-B9F16986A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CC014F-6973-EA03-FB95-BC02FF165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646A90-59B3-6546-3DAA-66C03372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C49F90-F3C8-F841-ABF4-506FA3C1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61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D14E-921A-655F-7718-854EC99D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68E3B9-673C-1CF8-BD6B-C15D00E4F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3B6454-2A7C-25CF-B820-393E378F9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80E1D-F361-C7DB-269F-2FAEBF852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0A2F-19F1-F730-5792-197BF51E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2B7B69-5416-3BFB-BE25-69B9C38D9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215B51-DC5B-637D-B201-FB390A03F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1C838A-E25B-8F64-3AC5-339F611DD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71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E8D0B-949F-E883-DF70-9C3EF67D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862721-EF51-877A-18AD-F8FBD6632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D2B3A-50B8-0F91-1F33-5F8AEC64F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D2B1E-A1A8-7F5C-0205-438DD0F18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2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2968-F378-E7A3-5258-F44B9130E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E3F681-BBA8-0DCB-CE89-DC5587156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22667C-63EB-B58C-24F0-730128D85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BFF1C-512B-E40B-86E2-8E59DF4F5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9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56D5-6A48-3EAD-7FB9-34CBC41FC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27DC3E-F7D5-57A6-C585-F9B015306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95C61D-092F-4D72-C858-022D5AC2A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4ABED-EF2F-E470-ED5E-5ED930B19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58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148E8-2934-1C39-8B68-4A49EF3B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6D378B-3552-4096-5833-F8AF6BEDF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41C01B-02F5-B43A-B9AE-200728B4E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8C2067-C6CD-FBAB-0CE1-3B5380305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28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9F61-C990-DA25-D64B-54D4869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66F91F-C725-5063-8B2F-50068AE36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4FD250-5AB5-863D-9645-D7B05EC3D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444623-F9FC-4D32-818A-8760482A3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9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0914-8BB1-2A88-5DE5-4921C88E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22BAF9-3FC3-9CA3-5D9A-D8F1CC975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BFFBAE-025D-F804-6B41-D4D1555E6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C11AD5-99C9-2112-6D2B-8D32A995F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1097-734A-41E0-8A8B-0950A1CAE6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C26F38-ED93-1021-E327-0DB5FC741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293849"/>
            <a:ext cx="7202558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r-FR"/>
              <a:t>HTML5 &amp; CSS3</a:t>
            </a:r>
            <a:br>
              <a:rPr lang="fr-FR"/>
            </a:br>
            <a:r>
              <a:rPr lang="fr-FR"/>
              <a:t>partie 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37D539-0DB7-94DF-224C-B3B4D0EB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fr-FR"/>
              <a:t>Créé une interface web statique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9D195-33C4-7F09-F83F-B883FF3D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84" b="30118"/>
          <a:stretch>
            <a:fillRect/>
          </a:stretch>
        </p:blipFill>
        <p:spPr>
          <a:xfrm>
            <a:off x="20" y="143784"/>
            <a:ext cx="12191980" cy="49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94FC3-406F-8B8C-BEC5-F733A6144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432C8-FB24-6848-F3B0-9C738CC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 &lt;HEAD&gt;,&lt;META&gt;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EBC616-A417-7C98-5B79-46618A17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373622"/>
            <a:ext cx="4361687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Le &lt;</a:t>
            </a:r>
            <a:r>
              <a:rPr lang="fr-FR" err="1"/>
              <a:t>head</a:t>
            </a:r>
            <a:r>
              <a:rPr lang="fr-FR"/>
              <a:t>&gt; contient des informations invisibles sur la page (métadonnées), telles que l'encodage et la description.</a:t>
            </a:r>
            <a:r>
              <a:rPr lang="en-US"/>
              <a:t>​</a:t>
            </a:r>
          </a:p>
          <a:p>
            <a:pPr fontAlgn="base"/>
            <a:r>
              <a:rPr lang="fr-FR"/>
              <a:t>D’ailleurs il y a balise </a:t>
            </a:r>
            <a:r>
              <a:rPr lang="fr-FR" err="1"/>
              <a:t>title</a:t>
            </a:r>
            <a:r>
              <a:rPr lang="fr-FR"/>
              <a:t> à mettre très importante</a:t>
            </a:r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2822581-C382-4052-C56F-61306325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42" y="2919921"/>
            <a:ext cx="6965158" cy="13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8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EF2D5-280C-BC56-18BA-0A727E23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F715A-4165-8E0E-C848-557A8C1A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 &lt;</a:t>
            </a:r>
            <a:r>
              <a:rPr lang="fr-FR" err="1">
                <a:latin typeface="+mn-lt"/>
              </a:rPr>
              <a:t>link</a:t>
            </a:r>
            <a:r>
              <a:rPr lang="fr-FR">
                <a:latin typeface="+mn-lt"/>
              </a:rPr>
              <a:t>&gt;, &lt;script&gt;, &lt;style&gt;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13AA658-A1B2-41A5-3543-63C4C7F5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Ces balises sont utilisées pour inclure des feuilles de style CSS, des scripts JavaScript et du CSS intégré.</a:t>
            </a:r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FDF5C0-7A2C-E17E-329B-EC936E09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25" y="2294034"/>
            <a:ext cx="83248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7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EFAEB-9099-1D68-D89F-A685AD139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F755D-3485-8518-3638-4DDC6B15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&lt;Body&gt;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F9DC161-3375-7E11-C9DD-9C9FE0C2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La balise &lt;body&gt; contient tout le contenu affiché sur la page web.</a:t>
            </a:r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5F8178C-8780-9C36-8B32-56C9C70A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12" y="1820739"/>
            <a:ext cx="8682888" cy="27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6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5EC5C-807B-8C3F-19E8-86577A95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7F8DE-EE4F-7F16-9D9D-F4385E77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 fontScale="90000"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&lt;Header&gt;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&lt;Menu&gt;&lt;Nav&gt;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5B3795-AFAA-B722-5B06-B8264E61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Utilisées pour structurer l'en-tête et la navigation de la page.</a:t>
            </a:r>
            <a:r>
              <a:rPr lang="en-US"/>
              <a:t>​</a:t>
            </a:r>
          </a:p>
          <a:p>
            <a:pPr fontAlgn="base"/>
            <a:r>
              <a:rPr lang="fr-FR"/>
              <a:t>Très utile aussi pour faire les menus mobiles</a:t>
            </a:r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9D3BEF5-FD77-DE87-C526-9F100C88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747837"/>
            <a:ext cx="85820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8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8B78-9E0E-0B85-D104-A2424B08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90773-FDD8-360C-E156-182A3405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Highlight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&lt;h1&gt;&lt;h2&gt;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BB30EBB-63AF-0C93-07A8-9CC46E4A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 fontScale="92500"/>
          </a:bodyPr>
          <a:lstStyle/>
          <a:p>
            <a:pPr fontAlgn="base"/>
            <a:r>
              <a:rPr lang="fr-FR"/>
              <a:t>Utilisées pour hiérarchiser les titres et sous-titres.</a:t>
            </a:r>
          </a:p>
          <a:p>
            <a:pPr fontAlgn="base"/>
            <a:r>
              <a:rPr lang="fr-FR" b="1">
                <a:solidFill>
                  <a:srgbClr val="FF0000"/>
                </a:solidFill>
              </a:rPr>
              <a:t>H1 toujours en premier et il est unique</a:t>
            </a:r>
          </a:p>
          <a:p>
            <a:pPr fontAlgn="base"/>
            <a:r>
              <a:rPr lang="en-US" err="1"/>
              <a:t>Utiliser</a:t>
            </a:r>
            <a:r>
              <a:rPr lang="en-US"/>
              <a:t> h2 pour les </a:t>
            </a:r>
            <a:r>
              <a:rPr lang="en-US" err="1"/>
              <a:t>titres</a:t>
            </a:r>
            <a:r>
              <a:rPr lang="en-US"/>
              <a:t> les plus </a:t>
            </a:r>
            <a:r>
              <a:rPr lang="en-US" err="1"/>
              <a:t>importants</a:t>
            </a:r>
            <a:endParaRPr lang="en-US"/>
          </a:p>
          <a:p>
            <a:pPr fontAlgn="base"/>
            <a:r>
              <a:rPr lang="en-US"/>
              <a:t>H3,H4 pour des sous-</a:t>
            </a:r>
            <a:r>
              <a:rPr lang="en-US" err="1"/>
              <a:t>titres</a:t>
            </a:r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4EEB142-2070-D9A9-639F-580B92BC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06" y="1365976"/>
            <a:ext cx="7244194" cy="30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2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46FA3-F0B7-1D87-9AC1-E9A92847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52A4D-6CA7-F47E-258D-09997581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&lt;Section&gt;,&lt;Div&gt;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233622-A28B-DE00-AE49-26953B37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Elles permettent de regrouper et d'organiser le contenu.</a:t>
            </a:r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4F713340-1E4B-DF23-1BC6-1679CC6C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89" y="2373622"/>
            <a:ext cx="7055882" cy="36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9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BE9C-BCC2-AFD5-52B4-82DE1B58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38FF9-B43A-3947-E145-CCE23EE5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 fontScale="90000"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&lt;IMG&gt;,&lt;</a:t>
            </a:r>
            <a:r>
              <a:rPr lang="fr-FR" err="1">
                <a:latin typeface="+mn-lt"/>
              </a:rPr>
              <a:t>Video</a:t>
            </a:r>
            <a:r>
              <a:rPr lang="fr-FR">
                <a:latin typeface="+mn-lt"/>
              </a:rPr>
              <a:t>&gt;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&lt;article&gt;&lt;p&gt;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816182-025B-7BE2-A3C2-DE6CA879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Elles permettent de regrouper et d'organiser le contenu.</a:t>
            </a:r>
          </a:p>
          <a:p>
            <a:pPr fontAlgn="base"/>
            <a:r>
              <a:rPr lang="fr-FR"/>
              <a:t>Elles permettent l'affichage de texte, d'images et de vidéos.</a:t>
            </a:r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E90CA5E-69AA-CDCC-E6D8-CE48A18F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92" y="2130552"/>
            <a:ext cx="66198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6859-0E9A-C968-9652-0C28FA5E3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86AC5-BC4B-16EC-A063-C78162E8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&lt;A&gt; : lien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93D4DF-8746-6236-C52A-E0405A81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Important pour le référencement</a:t>
            </a:r>
          </a:p>
          <a:p>
            <a:pPr fontAlgn="base"/>
            <a:r>
              <a:rPr lang="fr-FR"/>
              <a:t>Permet de mettre des liens ou de donner de l’importance a un texte</a:t>
            </a:r>
            <a:endParaRPr 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09C95D1-E74A-2FB9-DA67-720DFE6C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3" y="4586288"/>
            <a:ext cx="10017461" cy="19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6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97D-9FB3-62FF-91E5-2536E424B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2433F-BAD5-8E3F-282A-1928A54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</a:t>
            </a:r>
            <a:r>
              <a:rPr lang="fr-FR" err="1">
                <a:latin typeface="+mn-lt"/>
              </a:rPr>
              <a:t>ul</a:t>
            </a:r>
            <a:r>
              <a:rPr lang="fr-FR">
                <a:latin typeface="+mn-lt"/>
              </a:rPr>
              <a:t>&gt;&lt;li&gt;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6FAB3D9-C67E-72A8-F60B-5136EF1D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Permet de faire des listes,</a:t>
            </a:r>
          </a:p>
          <a:p>
            <a:pPr fontAlgn="base"/>
            <a:r>
              <a:rPr lang="fr-FR"/>
              <a:t>« Tapez li*(n) » pour afficher le nombre de li dans votre VS Code</a:t>
            </a:r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ED5E172-57AD-7BCA-EC4C-00686995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08" y="1242176"/>
            <a:ext cx="8184386" cy="36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0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1010-5867-DE5A-8585-7CE4D253A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2BC27-1610-D31A-352A-5CAC3414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Tableau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540A446-8F52-751E-3651-AF839720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Permettent d'afficher des données sous forme de tableau.</a:t>
            </a:r>
          </a:p>
          <a:p>
            <a:pPr fontAlgn="base"/>
            <a:r>
              <a:rPr lang="fr-FR"/>
              <a:t>Tr : Les lignes</a:t>
            </a:r>
          </a:p>
          <a:p>
            <a:pPr fontAlgn="base"/>
            <a:r>
              <a:rPr lang="fr-FR"/>
              <a:t>Th: Titre de la </a:t>
            </a:r>
            <a:r>
              <a:rPr lang="fr-FR" err="1"/>
              <a:t>colomne</a:t>
            </a:r>
            <a:endParaRPr lang="fr-FR"/>
          </a:p>
          <a:p>
            <a:pPr fontAlgn="base"/>
            <a:r>
              <a:rPr lang="fr-FR"/>
              <a:t>Td: Valeur de la colonne</a:t>
            </a:r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4EE71AF-EC5F-6FCD-1C6C-B745BC8B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7" y="317052"/>
            <a:ext cx="6255569" cy="62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3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52A127-FC8B-A7F9-C3D0-738EF9DD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fr-FR"/>
              <a:t>Sommaire</a:t>
            </a:r>
          </a:p>
        </p:txBody>
      </p:sp>
      <p:pic>
        <p:nvPicPr>
          <p:cNvPr id="5" name="Picture 4" descr="Script informatique sur un écran">
            <a:extLst>
              <a:ext uri="{FF2B5EF4-FFF2-40B4-BE49-F238E27FC236}">
                <a16:creationId xmlns:a16="http://schemas.microsoft.com/office/drawing/2014/main" id="{C60BC918-6965-0F3B-5021-97539CCD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17" r="45989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0EAC4-0E2A-60E7-24BD-6A7E4410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481943"/>
            <a:ext cx="2731405" cy="382741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r-FR" sz="1400"/>
              <a:t>Qu’est ce que le Web ?</a:t>
            </a:r>
          </a:p>
          <a:p>
            <a:pPr>
              <a:lnSpc>
                <a:spcPct val="110000"/>
              </a:lnSpc>
            </a:pPr>
            <a:r>
              <a:rPr lang="fr-FR" sz="1400"/>
              <a:t>Modèle TCP/IP</a:t>
            </a:r>
          </a:p>
          <a:p>
            <a:pPr>
              <a:lnSpc>
                <a:spcPct val="110000"/>
              </a:lnSpc>
            </a:pPr>
            <a:r>
              <a:rPr lang="fr-FR" sz="1400"/>
              <a:t>HTML5</a:t>
            </a:r>
          </a:p>
          <a:p>
            <a:pPr>
              <a:lnSpc>
                <a:spcPct val="110000"/>
              </a:lnSpc>
            </a:pPr>
            <a:r>
              <a:rPr lang="fr-FR" sz="1400"/>
              <a:t>Structure des balises</a:t>
            </a:r>
          </a:p>
          <a:p>
            <a:pPr>
              <a:lnSpc>
                <a:spcPct val="110000"/>
              </a:lnSpc>
            </a:pPr>
            <a:r>
              <a:rPr lang="fr-FR" sz="1400"/>
              <a:t>Héritage</a:t>
            </a:r>
          </a:p>
          <a:p>
            <a:pPr>
              <a:lnSpc>
                <a:spcPct val="110000"/>
              </a:lnSpc>
            </a:pPr>
            <a:r>
              <a:rPr lang="fr-FR" sz="1400"/>
              <a:t>Classe &amp; ID</a:t>
            </a:r>
          </a:p>
          <a:p>
            <a:pPr>
              <a:lnSpc>
                <a:spcPct val="110000"/>
              </a:lnSpc>
            </a:pPr>
            <a:r>
              <a:rPr lang="fr-FR" sz="1400"/>
              <a:t>Blocs : Div , Section</a:t>
            </a:r>
          </a:p>
          <a:p>
            <a:pPr>
              <a:lnSpc>
                <a:spcPct val="110000"/>
              </a:lnSpc>
            </a:pPr>
            <a:r>
              <a:rPr lang="fr-FR" sz="1400"/>
              <a:t>Titres : H1,H2,H3,H4</a:t>
            </a:r>
          </a:p>
          <a:p>
            <a:pPr>
              <a:lnSpc>
                <a:spcPct val="110000"/>
              </a:lnSpc>
            </a:pPr>
            <a:r>
              <a:rPr lang="fr-FR" sz="1400"/>
              <a:t>Texte &amp; image : IMG / VIDEO</a:t>
            </a:r>
          </a:p>
          <a:p>
            <a:pPr>
              <a:lnSpc>
                <a:spcPct val="110000"/>
              </a:lnSpc>
            </a:pPr>
            <a:r>
              <a:rPr lang="fr-FR" sz="1400"/>
              <a:t>Tableau</a:t>
            </a:r>
          </a:p>
          <a:p>
            <a:pPr>
              <a:lnSpc>
                <a:spcPct val="110000"/>
              </a:lnSpc>
            </a:pPr>
            <a:r>
              <a:rPr lang="fr-FR" sz="1400"/>
              <a:t>Formulaire</a:t>
            </a:r>
          </a:p>
          <a:p>
            <a:pPr>
              <a:lnSpc>
                <a:spcPct val="11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24822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B729-04C3-DF52-9FEE-46346328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05D3B-9D73-F9C8-8C49-0742925A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</a:t>
            </a:r>
            <a:r>
              <a:rPr lang="fr-FR" err="1">
                <a:latin typeface="+mn-lt"/>
              </a:rPr>
              <a:t>form</a:t>
            </a:r>
            <a:r>
              <a:rPr lang="fr-FR">
                <a:latin typeface="+mn-lt"/>
              </a:rPr>
              <a:t>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F6BA0F-AFE7-7B71-737F-91251490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Utilisées pour les formulaires et la saisie de texte.</a:t>
            </a:r>
            <a:r>
              <a:rPr lang="en-US"/>
              <a:t>​</a:t>
            </a:r>
          </a:p>
          <a:p>
            <a:pPr fontAlgn="base"/>
            <a:r>
              <a:rPr lang="fr-FR"/>
              <a:t>Pour renseigner vos données, et les envoyer au serveur, via des </a:t>
            </a:r>
            <a:r>
              <a:rPr lang="fr-FR" err="1"/>
              <a:t>method</a:t>
            </a:r>
            <a:r>
              <a:rPr lang="fr-FR"/>
              <a:t> POST ou GET</a:t>
            </a:r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EA095FB-C5AB-4DD5-9F2C-686CD382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78" y="2811603"/>
            <a:ext cx="7637322" cy="22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9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F6C4-8F3D-4825-C5FE-34FF1DAA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4952C-B7FE-4AED-BCAD-CA39ADEA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Balises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&lt;</a:t>
            </a:r>
            <a:r>
              <a:rPr lang="fr-FR" err="1">
                <a:latin typeface="+mn-lt"/>
              </a:rPr>
              <a:t>footer</a:t>
            </a:r>
            <a:r>
              <a:rPr lang="fr-FR">
                <a:latin typeface="+mn-lt"/>
              </a:rPr>
              <a:t>&gt;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C573563-B51B-1071-D38A-399C688F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373622"/>
            <a:ext cx="3116124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Utilisée pour afficher un pied de page.</a:t>
            </a:r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BD56E13F-397E-4658-E799-DC93D706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19" y="3132588"/>
            <a:ext cx="8590273" cy="2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B7782-A3C1-3A3B-33E1-948A5373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8F766-4FBD-7EFA-C590-B79F2D9F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11135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>
                <a:latin typeface="+mn-lt"/>
              </a:rPr>
              <a:t>Un petit peu de pratique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F69577-B038-2612-D9ED-06BDAD0E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029768"/>
            <a:ext cx="3788531" cy="4572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/>
              <a:t>Me faire un site web type blog, vous devrez en HTML, me mettre un titre d’article avec une image à la une, du contenu de texte et une vidéo.</a:t>
            </a:r>
            <a:endParaRPr lang="en-US"/>
          </a:p>
          <a:p>
            <a:r>
              <a:rPr lang="fr-FR"/>
              <a:t>Ajouter une liste, contenant, nom de l'auteur, date de publication</a:t>
            </a:r>
          </a:p>
          <a:p>
            <a:r>
              <a:rPr lang="fr-FR"/>
              <a:t> En dessous m’ajouter un formulaire pour ajouter des commentaires, avec un input pour le nom, adresse email et un </a:t>
            </a:r>
            <a:r>
              <a:rPr lang="fr-FR" b="1" err="1"/>
              <a:t>textarea</a:t>
            </a:r>
            <a:r>
              <a:rPr lang="fr-FR"/>
              <a:t> pour rédiger le commentaire.</a:t>
            </a:r>
          </a:p>
          <a:p>
            <a:r>
              <a:rPr lang="fr-FR"/>
              <a:t>Vous pouvez prendre un article blog existant, le refaire en HTML5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E6E12C-874B-BBCA-9D84-3FF6A628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79" t="18313" r="31676"/>
          <a:stretch>
            <a:fillRect/>
          </a:stretch>
        </p:blipFill>
        <p:spPr>
          <a:xfrm>
            <a:off x="4883499" y="1205802"/>
            <a:ext cx="7003702" cy="5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1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D4B99-75C2-0C3C-5187-55F5B264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17589-EF1D-8F4F-4CCD-153271B0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917" y="2664864"/>
            <a:ext cx="4361686" cy="1527048"/>
          </a:xfrm>
        </p:spPr>
        <p:txBody>
          <a:bodyPr anchor="b">
            <a:normAutofit/>
          </a:bodyPr>
          <a:lstStyle/>
          <a:p>
            <a:pPr algn="ctr"/>
            <a:r>
              <a:rPr lang="fr-FR">
                <a:latin typeface="+mn-lt"/>
              </a:rPr>
              <a:t>Fin de la première partie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F3D08B-1F12-FF7B-55EA-FCAD7F5E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fr-FR"/>
              <a:t>Qu’est-ce que le Web ?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A433C-E432-D607-2095-A52A2B087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fr-FR" sz="1800"/>
              <a:t>L</a:t>
            </a:r>
            <a:r>
              <a:rPr lang="en-US" sz="1800"/>
              <a:t>e World Wide Web (WWW) a été inventé en 1989 par Tim Berners-Lee, un informaticien britannique travaillant au CERN. Il a développé le premier navigateur web et le premier serveur web, facilitant ainsi la communication et le partage d'informations via Internet.</a:t>
            </a:r>
            <a:endParaRPr lang="fr-FR" sz="180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E7037D26-AB30-4A36-6D0F-50D38725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0E29A22-C319-14C3-3C38-5291862D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00" y="4140525"/>
            <a:ext cx="2500839" cy="24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1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4B120-FF3A-6339-9C05-18940333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08A842-9065-D1B0-AB7C-9C6B6485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fr-FR"/>
              <a:t>Modèle client-serveur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6942477-62CB-7ED8-2870-E36A3D1B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fontAlgn="base"/>
            <a:r>
              <a:rPr lang="en-US" sz="1800"/>
              <a:t>Le client (navigateur web) envoie une requête HTTP à un serveur.​</a:t>
            </a:r>
          </a:p>
          <a:p>
            <a:pPr fontAlgn="base"/>
            <a:r>
              <a:rPr lang="en-US" sz="1800"/>
              <a:t>Le serveur répond en envoyant des fichiers HTML, CSS et JavaScript, qui sont interprétés par le navigateur.</a:t>
            </a:r>
          </a:p>
          <a:p>
            <a:endParaRPr lang="fr-FR" sz="1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A527CD-9089-DBC1-4096-003B0DCD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2443874"/>
            <a:ext cx="5837780" cy="19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9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E1D5F-5EC6-4F05-D2F5-8750EF53C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ECD797-5174-9FBD-025C-C9BF8DF5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fr-FR"/>
              <a:t>Définition de HTML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81948AE-BB32-FDA3-9C72-643E28F4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fontAlgn="base"/>
            <a:r>
              <a:rPr lang="en-US" sz="1800"/>
              <a:t>HTML (</a:t>
            </a:r>
            <a:r>
              <a:rPr lang="en-US" sz="1800" err="1"/>
              <a:t>HyperText</a:t>
            </a:r>
            <a:r>
              <a:rPr lang="en-US" sz="1800"/>
              <a:t> Markup Language) </a:t>
            </a:r>
            <a:r>
              <a:rPr lang="en-US" sz="1800" err="1"/>
              <a:t>est</a:t>
            </a:r>
            <a:r>
              <a:rPr lang="en-US" sz="1800"/>
              <a:t> un </a:t>
            </a:r>
            <a:r>
              <a:rPr lang="en-US" sz="1800" err="1"/>
              <a:t>langage</a:t>
            </a:r>
            <a:r>
              <a:rPr lang="en-US" sz="1800"/>
              <a:t> de balisage </a:t>
            </a:r>
            <a:r>
              <a:rPr lang="en-US" sz="1800" err="1"/>
              <a:t>permettant</a:t>
            </a:r>
            <a:r>
              <a:rPr lang="en-US" sz="1800"/>
              <a:t> de structurer le </a:t>
            </a:r>
            <a:r>
              <a:rPr lang="en-US" sz="1800" err="1"/>
              <a:t>contenu</a:t>
            </a:r>
            <a:r>
              <a:rPr lang="en-US" sz="1800"/>
              <a:t> </a:t>
            </a:r>
            <a:r>
              <a:rPr lang="en-US" sz="1800" err="1"/>
              <a:t>d'une</a:t>
            </a:r>
            <a:r>
              <a:rPr lang="en-US" sz="1800"/>
              <a:t> page web,</a:t>
            </a:r>
          </a:p>
          <a:p>
            <a:pPr fontAlgn="base"/>
            <a:r>
              <a:rPr lang="en-US" sz="1800"/>
              <a:t>HTML5 </a:t>
            </a:r>
            <a:r>
              <a:rPr lang="en-US" sz="1800" err="1"/>
              <a:t>est</a:t>
            </a:r>
            <a:r>
              <a:rPr lang="en-US" sz="1800"/>
              <a:t> sortie </a:t>
            </a:r>
            <a:r>
              <a:rPr lang="en-US" sz="1800" b="1"/>
              <a:t>le </a:t>
            </a:r>
            <a:r>
              <a:rPr lang="fr-FR" b="1"/>
              <a:t>28 octobre 2014</a:t>
            </a:r>
            <a:endParaRPr lang="fr-FR" sz="1800" b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13B7D-DA05-8347-B114-D4446F58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074" y="1114923"/>
            <a:ext cx="4628153" cy="46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4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83E91-4ECF-2355-6E51-863756C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AD0A38-829F-4869-CD4F-8FE5C553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/>
              <a:t>Structure de base du HTML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1B405AD-9309-941B-2048-82144D2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Tapez : « html:5 » ou « ! » sur VS code pour afficher directement la structure de base.</a:t>
            </a:r>
          </a:p>
          <a:p>
            <a:pPr fontAlgn="base"/>
            <a:endParaRPr lang="fr-FR" sz="1800" b="1"/>
          </a:p>
        </p:txBody>
      </p:sp>
      <p:pic>
        <p:nvPicPr>
          <p:cNvPr id="5122" name="Pictur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D41EAD9-9969-7BBC-11DD-0C8E505F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28129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C032-3C04-993C-B768-33B8C15E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EACF2-6FE9-EF19-B253-9C45943F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/>
              <a:t>Héritage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8E52D96-FD84-C6AD-72C4-E9A329B9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r-FR"/>
              <a:t>Les éléments HTML sont organisés en hiérarchie : un élément parent contient des éléments enfants.​</a:t>
            </a:r>
          </a:p>
          <a:p>
            <a:pPr fontAlgn="base"/>
            <a:r>
              <a:rPr lang="fr-FR"/>
              <a:t>L’enfant devient dépendant du parent, vous verrez plus tard en </a:t>
            </a:r>
            <a:r>
              <a:rPr lang="fr-FR" err="1"/>
              <a:t>css</a:t>
            </a:r>
            <a:r>
              <a:rPr lang="fr-FR"/>
              <a:t> son importance</a:t>
            </a:r>
            <a:r>
              <a:rPr lang="en-US"/>
              <a:t>​.</a:t>
            </a:r>
          </a:p>
          <a:p>
            <a:r>
              <a:rPr lang="en-US"/>
              <a:t>Sur VS Code il </a:t>
            </a:r>
            <a:r>
              <a:rPr lang="en-US" err="1"/>
              <a:t>est</a:t>
            </a:r>
            <a:r>
              <a:rPr lang="en-US"/>
              <a:t> possible de masquer les </a:t>
            </a:r>
            <a:r>
              <a:rPr lang="en-US" err="1"/>
              <a:t>éléments</a:t>
            </a:r>
            <a:r>
              <a:rPr lang="en-US"/>
              <a:t> enfants d'un parent.</a:t>
            </a:r>
          </a:p>
          <a:p>
            <a:endParaRPr lang="en-US"/>
          </a:p>
          <a:p>
            <a:pPr fontAlgn="base"/>
            <a:endParaRPr lang="fr-FR" sz="1800" b="1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23AC738-F455-C687-7D1F-05A768C0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3" y="763875"/>
            <a:ext cx="6570343" cy="10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AEDD0E-5E40-3ADA-E9E6-48ED3506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81" y="2011732"/>
            <a:ext cx="3753374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1451-911E-F255-49A1-03B4AC69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FB475-9CB5-0B37-8262-DD0D1AAE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/>
              <a:t>Attribut balise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C79EA4-6874-EBA9-9839-E3441905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373622"/>
            <a:ext cx="4361687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Il est possible de donner des attributs à vos balises, il y en a plusieurs tel que : id, href, src, class, </a:t>
            </a:r>
            <a:r>
              <a:rPr lang="fr-FR" err="1"/>
              <a:t>name</a:t>
            </a:r>
            <a:r>
              <a:rPr lang="fr-FR"/>
              <a:t> ou encore les datas (pour le javascript)</a:t>
            </a:r>
            <a:endParaRPr lang="fr-FR" sz="1800" b="1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59DED34-2005-10BE-686E-0AD5E33B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88" y="2747962"/>
            <a:ext cx="63722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4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EBA4-6185-806F-B0A5-056A75D14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BD6F6-4149-0750-C26C-1743A8D5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fr-FR" cap="all"/>
              <a:t>ID &amp; CLASS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0C96F6A-66BC-913B-24E4-00790F21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373622"/>
            <a:ext cx="4361687" cy="4096512"/>
          </a:xfrm>
        </p:spPr>
        <p:txBody>
          <a:bodyPr>
            <a:normAutofit/>
          </a:bodyPr>
          <a:lstStyle/>
          <a:p>
            <a:pPr fontAlgn="base"/>
            <a:r>
              <a:rPr lang="fr-FR"/>
              <a:t>ID (id) :Unique dans la page </a:t>
            </a:r>
            <a:r>
              <a:rPr lang="fr-FR" err="1"/>
              <a:t>HTML.Utilisé</a:t>
            </a:r>
            <a:r>
              <a:rPr lang="fr-FR"/>
              <a:t> pour identifier un élément </a:t>
            </a:r>
            <a:r>
              <a:rPr lang="fr-FR" err="1"/>
              <a:t>spécifique.S'utilise</a:t>
            </a:r>
            <a:r>
              <a:rPr lang="fr-FR"/>
              <a:t> avec #id en </a:t>
            </a:r>
            <a:r>
              <a:rPr lang="fr-FR" err="1"/>
              <a:t>CSS.Class</a:t>
            </a:r>
            <a:r>
              <a:rPr lang="fr-FR"/>
              <a:t> (class) :</a:t>
            </a:r>
            <a:r>
              <a:rPr lang="en-US"/>
              <a:t>​</a:t>
            </a:r>
          </a:p>
          <a:p>
            <a:pPr fontAlgn="base"/>
            <a:r>
              <a:rPr lang="fr-FR"/>
              <a:t>Peut être utilisée sur plusieurs éléments.</a:t>
            </a:r>
            <a:r>
              <a:rPr lang="en-US"/>
              <a:t>​</a:t>
            </a:r>
          </a:p>
          <a:p>
            <a:pPr fontAlgn="base"/>
            <a:r>
              <a:rPr lang="fr-FR"/>
              <a:t>Permet de styliser plusieurs éléments avec les mêmes règles </a:t>
            </a:r>
            <a:r>
              <a:rPr lang="fr-FR" err="1"/>
              <a:t>CSS.S'utilise</a:t>
            </a:r>
            <a:r>
              <a:rPr lang="fr-FR"/>
              <a:t> avec .class en CSS.</a:t>
            </a:r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406AD5B-57FF-D616-9940-7E306221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8" y="2941184"/>
            <a:ext cx="6738921" cy="21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9460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VanillaVTI</vt:lpstr>
      <vt:lpstr>HTML5 &amp; CSS3 partie I</vt:lpstr>
      <vt:lpstr>Sommaire</vt:lpstr>
      <vt:lpstr>Qu’est-ce que le Web ? </vt:lpstr>
      <vt:lpstr>Modèle client-serveur</vt:lpstr>
      <vt:lpstr>Définition de HTML</vt:lpstr>
      <vt:lpstr>Structure de base du HTML</vt:lpstr>
      <vt:lpstr>Héritage</vt:lpstr>
      <vt:lpstr>Attribut balise</vt:lpstr>
      <vt:lpstr>ID &amp; CLASS</vt:lpstr>
      <vt:lpstr>Balises &lt;HEAD&gt;,&lt;META&gt;</vt:lpstr>
      <vt:lpstr>Balises &lt;link&gt;, &lt;script&gt;, &lt;style&gt;</vt:lpstr>
      <vt:lpstr>Balises &lt;Body&gt;</vt:lpstr>
      <vt:lpstr>Balises &lt;Header&gt; &lt;Menu&gt;&lt;Nav&gt;</vt:lpstr>
      <vt:lpstr>Highlight &lt;h1&gt;&lt;h2&gt;</vt:lpstr>
      <vt:lpstr>Balises &lt;Section&gt;,&lt;Div&gt;</vt:lpstr>
      <vt:lpstr>Balises &lt;IMG&gt;,&lt;Video&gt; &lt;article&gt;&lt;p&gt;</vt:lpstr>
      <vt:lpstr>&lt;A&gt; : lien</vt:lpstr>
      <vt:lpstr>Balises &lt;ul&gt;&lt;li&gt;</vt:lpstr>
      <vt:lpstr>Tableau</vt:lpstr>
      <vt:lpstr>Balises &lt;form&gt;</vt:lpstr>
      <vt:lpstr>Balises &lt;footer&gt;</vt:lpstr>
      <vt:lpstr>Un petit peu de pratique</vt:lpstr>
      <vt:lpstr>Fin de la première partie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KONDA Eudes</dc:creator>
  <cp:revision>1</cp:revision>
  <dcterms:created xsi:type="dcterms:W3CDTF">2025-06-10T08:43:33Z</dcterms:created>
  <dcterms:modified xsi:type="dcterms:W3CDTF">2025-07-23T12:07:37Z</dcterms:modified>
</cp:coreProperties>
</file>